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61" r:id="rId6"/>
    <p:sldId id="265" r:id="rId7"/>
    <p:sldId id="316" r:id="rId8"/>
    <p:sldId id="317" r:id="rId9"/>
    <p:sldId id="303" r:id="rId10"/>
    <p:sldId id="302" r:id="rId11"/>
    <p:sldId id="305" r:id="rId12"/>
    <p:sldId id="272" r:id="rId13"/>
    <p:sldId id="322" r:id="rId14"/>
    <p:sldId id="323" r:id="rId15"/>
    <p:sldId id="266" r:id="rId16"/>
    <p:sldId id="274" r:id="rId17"/>
    <p:sldId id="267" r:id="rId18"/>
    <p:sldId id="269" r:id="rId19"/>
    <p:sldId id="324" r:id="rId20"/>
    <p:sldId id="304" r:id="rId21"/>
    <p:sldId id="276" r:id="rId22"/>
    <p:sldId id="259" r:id="rId23"/>
    <p:sldId id="277" r:id="rId24"/>
    <p:sldId id="325" r:id="rId25"/>
    <p:sldId id="278" r:id="rId26"/>
    <p:sldId id="279" r:id="rId27"/>
    <p:sldId id="280" r:id="rId28"/>
    <p:sldId id="281" r:id="rId29"/>
    <p:sldId id="313" r:id="rId30"/>
    <p:sldId id="314" r:id="rId31"/>
    <p:sldId id="306" r:id="rId32"/>
    <p:sldId id="284" r:id="rId33"/>
    <p:sldId id="319" r:id="rId34"/>
    <p:sldId id="320" r:id="rId35"/>
    <p:sldId id="321" r:id="rId36"/>
    <p:sldId id="315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96228"/>
  </p:normalViewPr>
  <p:slideViewPr>
    <p:cSldViewPr snapToGrid="0">
      <p:cViewPr>
        <p:scale>
          <a:sx n="86" d="100"/>
          <a:sy n="86" d="100"/>
        </p:scale>
        <p:origin x="488" y="968"/>
      </p:cViewPr>
      <p:guideLst/>
    </p:cSldViewPr>
  </p:slideViewPr>
  <p:outlineViewPr>
    <p:cViewPr>
      <p:scale>
        <a:sx n="33" d="100"/>
        <a:sy n="33" d="100"/>
      </p:scale>
      <p:origin x="0" y="-16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4E1477-A7F0-4CF3-9F3A-41D98121841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EBBE89B-8926-47EE-8DA6-79858139EE2B}">
      <dgm:prSet/>
      <dgm:spPr/>
      <dgm:t>
        <a:bodyPr/>
        <a:lstStyle/>
        <a:p>
          <a:pPr>
            <a:defRPr cap="all"/>
          </a:pPr>
          <a:r>
            <a:rPr lang="en-US" b="1"/>
            <a:t>Definition of the idea:  </a:t>
          </a:r>
          <a:r>
            <a:rPr lang="en-US" b="1" i="1"/>
            <a:t>What happens on Thursdays </a:t>
          </a:r>
          <a:endParaRPr lang="en-US" b="1"/>
        </a:p>
      </dgm:t>
    </dgm:pt>
    <dgm:pt modelId="{DF6003C1-41DC-4FDB-9164-C2F815CCCB4D}" type="parTrans" cxnId="{03AC9959-1D00-405C-8D84-1573A4C11746}">
      <dgm:prSet/>
      <dgm:spPr/>
      <dgm:t>
        <a:bodyPr/>
        <a:lstStyle/>
        <a:p>
          <a:endParaRPr lang="en-US" b="1"/>
        </a:p>
      </dgm:t>
    </dgm:pt>
    <dgm:pt modelId="{1710C9A7-AE6D-4E6F-9B74-5A1C2B41AE66}" type="sibTrans" cxnId="{03AC9959-1D00-405C-8D84-1573A4C11746}">
      <dgm:prSet/>
      <dgm:spPr/>
      <dgm:t>
        <a:bodyPr/>
        <a:lstStyle/>
        <a:p>
          <a:endParaRPr lang="en-US" b="1"/>
        </a:p>
      </dgm:t>
    </dgm:pt>
    <dgm:pt modelId="{FAEBDC4B-7D50-4934-8684-3957B9F2FE88}">
      <dgm:prSet/>
      <dgm:spPr/>
      <dgm:t>
        <a:bodyPr/>
        <a:lstStyle/>
        <a:p>
          <a:pPr>
            <a:defRPr cap="all"/>
          </a:pPr>
          <a:r>
            <a:rPr lang="en-US" b="1" dirty="0"/>
            <a:t>A priori relevant variables search</a:t>
          </a:r>
        </a:p>
      </dgm:t>
    </dgm:pt>
    <dgm:pt modelId="{3300C9EE-9D8E-471A-B5F9-5541B79F5A11}" type="parTrans" cxnId="{92A25BEE-EFE4-43E1-AB30-808EDAEF90AD}">
      <dgm:prSet/>
      <dgm:spPr/>
      <dgm:t>
        <a:bodyPr/>
        <a:lstStyle/>
        <a:p>
          <a:endParaRPr lang="en-US" b="1"/>
        </a:p>
      </dgm:t>
    </dgm:pt>
    <dgm:pt modelId="{BCC0F2CA-6CCA-407B-A940-30EE9C44864B}" type="sibTrans" cxnId="{92A25BEE-EFE4-43E1-AB30-808EDAEF90AD}">
      <dgm:prSet/>
      <dgm:spPr/>
      <dgm:t>
        <a:bodyPr/>
        <a:lstStyle/>
        <a:p>
          <a:endParaRPr lang="en-US" b="1"/>
        </a:p>
      </dgm:t>
    </dgm:pt>
    <dgm:pt modelId="{2BD0AB20-53C8-44F2-A64C-727E4B9CA922}">
      <dgm:prSet/>
      <dgm:spPr/>
      <dgm:t>
        <a:bodyPr/>
        <a:lstStyle/>
        <a:p>
          <a:pPr>
            <a:defRPr cap="all"/>
          </a:pPr>
          <a:r>
            <a:rPr lang="en-US" b="1"/>
            <a:t>Data Search </a:t>
          </a:r>
        </a:p>
      </dgm:t>
    </dgm:pt>
    <dgm:pt modelId="{4A352810-447C-4F89-9A3D-7C2EF4022862}" type="parTrans" cxnId="{706BB0D0-BCB9-4430-A562-C8EE2846FDA7}">
      <dgm:prSet/>
      <dgm:spPr/>
      <dgm:t>
        <a:bodyPr/>
        <a:lstStyle/>
        <a:p>
          <a:endParaRPr lang="en-US" b="1"/>
        </a:p>
      </dgm:t>
    </dgm:pt>
    <dgm:pt modelId="{E79096CE-D596-46CB-A09D-1D5A9212C1C2}" type="sibTrans" cxnId="{706BB0D0-BCB9-4430-A562-C8EE2846FDA7}">
      <dgm:prSet/>
      <dgm:spPr/>
      <dgm:t>
        <a:bodyPr/>
        <a:lstStyle/>
        <a:p>
          <a:endParaRPr lang="en-US" b="1"/>
        </a:p>
      </dgm:t>
    </dgm:pt>
    <dgm:pt modelId="{6709C0E6-6BF5-4E9D-9454-CA7E0108E629}">
      <dgm:prSet/>
      <dgm:spPr/>
      <dgm:t>
        <a:bodyPr/>
        <a:lstStyle/>
        <a:p>
          <a:pPr>
            <a:defRPr cap="all"/>
          </a:pPr>
          <a:r>
            <a:rPr lang="en-US" b="1"/>
            <a:t>Data Understanding </a:t>
          </a:r>
        </a:p>
      </dgm:t>
    </dgm:pt>
    <dgm:pt modelId="{8D944D74-83FF-4673-AC49-9C05F271CD49}" type="parTrans" cxnId="{6F47FE7F-FD6D-4168-96CC-0D5B4413C7CF}">
      <dgm:prSet/>
      <dgm:spPr/>
      <dgm:t>
        <a:bodyPr/>
        <a:lstStyle/>
        <a:p>
          <a:endParaRPr lang="en-US" b="1"/>
        </a:p>
      </dgm:t>
    </dgm:pt>
    <dgm:pt modelId="{2D4A87F0-ECF7-403E-9B92-0707508D70FC}" type="sibTrans" cxnId="{6F47FE7F-FD6D-4168-96CC-0D5B4413C7CF}">
      <dgm:prSet/>
      <dgm:spPr/>
      <dgm:t>
        <a:bodyPr/>
        <a:lstStyle/>
        <a:p>
          <a:endParaRPr lang="en-US" b="1"/>
        </a:p>
      </dgm:t>
    </dgm:pt>
    <dgm:pt modelId="{7CC254E3-5838-4D9E-A731-864C7FEA0471}">
      <dgm:prSet/>
      <dgm:spPr/>
      <dgm:t>
        <a:bodyPr/>
        <a:lstStyle/>
        <a:p>
          <a:pPr>
            <a:defRPr cap="all"/>
          </a:pPr>
          <a:r>
            <a:rPr lang="en-US" b="1"/>
            <a:t>Data Processing with Pandas in Jupyter Notebook</a:t>
          </a:r>
        </a:p>
      </dgm:t>
    </dgm:pt>
    <dgm:pt modelId="{C4B428BF-4A02-472D-A516-3FA4E6C3D2BE}" type="parTrans" cxnId="{FF7B643C-8264-44BF-9267-02FEF3BB87B1}">
      <dgm:prSet/>
      <dgm:spPr/>
      <dgm:t>
        <a:bodyPr/>
        <a:lstStyle/>
        <a:p>
          <a:endParaRPr lang="en-US" b="1"/>
        </a:p>
      </dgm:t>
    </dgm:pt>
    <dgm:pt modelId="{50FD514C-8D05-4432-87F3-5C6A1F7578AE}" type="sibTrans" cxnId="{FF7B643C-8264-44BF-9267-02FEF3BB87B1}">
      <dgm:prSet/>
      <dgm:spPr/>
      <dgm:t>
        <a:bodyPr/>
        <a:lstStyle/>
        <a:p>
          <a:endParaRPr lang="en-US" b="1"/>
        </a:p>
      </dgm:t>
    </dgm:pt>
    <dgm:pt modelId="{977B8C59-07B8-4C03-A2C4-6F808B572FD7}">
      <dgm:prSet/>
      <dgm:spPr/>
      <dgm:t>
        <a:bodyPr/>
        <a:lstStyle/>
        <a:p>
          <a:pPr>
            <a:defRPr cap="all"/>
          </a:pPr>
          <a:r>
            <a:rPr lang="en-US" b="1" dirty="0"/>
            <a:t>Graphics </a:t>
          </a:r>
        </a:p>
      </dgm:t>
    </dgm:pt>
    <dgm:pt modelId="{6A488679-97EE-4424-9DE7-2877860B3650}" type="parTrans" cxnId="{002D678C-B144-464A-BFE3-7743DC916D81}">
      <dgm:prSet/>
      <dgm:spPr/>
      <dgm:t>
        <a:bodyPr/>
        <a:lstStyle/>
        <a:p>
          <a:endParaRPr lang="en-US" b="1"/>
        </a:p>
      </dgm:t>
    </dgm:pt>
    <dgm:pt modelId="{D09E31ED-7910-4B88-B72D-9F42B5C4A533}" type="sibTrans" cxnId="{002D678C-B144-464A-BFE3-7743DC916D81}">
      <dgm:prSet/>
      <dgm:spPr/>
      <dgm:t>
        <a:bodyPr/>
        <a:lstStyle/>
        <a:p>
          <a:endParaRPr lang="en-US" b="1"/>
        </a:p>
      </dgm:t>
    </dgm:pt>
    <dgm:pt modelId="{99661D81-37D5-BC4D-B453-37AFDF12A081}">
      <dgm:prSet/>
      <dgm:spPr/>
      <dgm:t>
        <a:bodyPr/>
        <a:lstStyle/>
        <a:p>
          <a:pPr>
            <a:defRPr cap="all"/>
          </a:pPr>
          <a:r>
            <a:rPr lang="en-US" b="1"/>
            <a:t>Check of Results</a:t>
          </a:r>
        </a:p>
      </dgm:t>
    </dgm:pt>
    <dgm:pt modelId="{F3CFB80C-0682-634A-86DA-86DC2B583274}" type="parTrans" cxnId="{EA03897B-AAF1-7840-B8BE-4046BE22B024}">
      <dgm:prSet/>
      <dgm:spPr/>
      <dgm:t>
        <a:bodyPr/>
        <a:lstStyle/>
        <a:p>
          <a:endParaRPr lang="en-US" b="1"/>
        </a:p>
      </dgm:t>
    </dgm:pt>
    <dgm:pt modelId="{218D95AE-728C-9B46-904F-1A9182918C65}" type="sibTrans" cxnId="{EA03897B-AAF1-7840-B8BE-4046BE22B024}">
      <dgm:prSet/>
      <dgm:spPr/>
      <dgm:t>
        <a:bodyPr/>
        <a:lstStyle/>
        <a:p>
          <a:endParaRPr lang="en-US" b="1"/>
        </a:p>
      </dgm:t>
    </dgm:pt>
    <dgm:pt modelId="{87529875-A335-6349-BCB0-7D0DFDEDA0EB}">
      <dgm:prSet/>
      <dgm:spPr/>
      <dgm:t>
        <a:bodyPr/>
        <a:lstStyle/>
        <a:p>
          <a:pPr>
            <a:defRPr cap="all"/>
          </a:pPr>
          <a:r>
            <a:rPr lang="en-US" b="1"/>
            <a:t>Consolidation</a:t>
          </a:r>
        </a:p>
      </dgm:t>
    </dgm:pt>
    <dgm:pt modelId="{F8091193-1D48-F94B-9235-A1B6C33EED59}" type="parTrans" cxnId="{8F834712-EF57-5740-AFEE-462C1DFADFE4}">
      <dgm:prSet/>
      <dgm:spPr/>
      <dgm:t>
        <a:bodyPr/>
        <a:lstStyle/>
        <a:p>
          <a:endParaRPr lang="en-US" b="1"/>
        </a:p>
      </dgm:t>
    </dgm:pt>
    <dgm:pt modelId="{288EC4D9-7ABF-3E41-A5FF-2BD38C79F872}" type="sibTrans" cxnId="{8F834712-EF57-5740-AFEE-462C1DFADFE4}">
      <dgm:prSet/>
      <dgm:spPr/>
      <dgm:t>
        <a:bodyPr/>
        <a:lstStyle/>
        <a:p>
          <a:endParaRPr lang="en-US" b="1"/>
        </a:p>
      </dgm:t>
    </dgm:pt>
    <dgm:pt modelId="{183F97E0-9748-A547-97DE-707F0262173A}" type="pres">
      <dgm:prSet presAssocID="{194E1477-A7F0-4CF3-9F3A-41D981218419}" presName="Name0" presStyleCnt="0">
        <dgm:presLayoutVars>
          <dgm:dir/>
          <dgm:resizeHandles val="exact"/>
        </dgm:presLayoutVars>
      </dgm:prSet>
      <dgm:spPr/>
    </dgm:pt>
    <dgm:pt modelId="{D11769CE-7AF6-7341-BC5A-C7C89D080CFE}" type="pres">
      <dgm:prSet presAssocID="{6EBBE89B-8926-47EE-8DA6-79858139EE2B}" presName="node" presStyleLbl="node1" presStyleIdx="0" presStyleCnt="8">
        <dgm:presLayoutVars>
          <dgm:bulletEnabled val="1"/>
        </dgm:presLayoutVars>
      </dgm:prSet>
      <dgm:spPr/>
    </dgm:pt>
    <dgm:pt modelId="{2EA8F82E-9F18-D642-B75D-0913B75C65CB}" type="pres">
      <dgm:prSet presAssocID="{1710C9A7-AE6D-4E6F-9B74-5A1C2B41AE66}" presName="sibTrans" presStyleLbl="sibTrans1D1" presStyleIdx="0" presStyleCnt="7"/>
      <dgm:spPr/>
    </dgm:pt>
    <dgm:pt modelId="{33D4C9FC-AE36-EE4F-8BF2-32631B459F31}" type="pres">
      <dgm:prSet presAssocID="{1710C9A7-AE6D-4E6F-9B74-5A1C2B41AE66}" presName="connectorText" presStyleLbl="sibTrans1D1" presStyleIdx="0" presStyleCnt="7"/>
      <dgm:spPr/>
    </dgm:pt>
    <dgm:pt modelId="{F54B0CDE-2E84-7147-8AEE-74BBE6DCC7BD}" type="pres">
      <dgm:prSet presAssocID="{FAEBDC4B-7D50-4934-8684-3957B9F2FE88}" presName="node" presStyleLbl="node1" presStyleIdx="1" presStyleCnt="8">
        <dgm:presLayoutVars>
          <dgm:bulletEnabled val="1"/>
        </dgm:presLayoutVars>
      </dgm:prSet>
      <dgm:spPr/>
    </dgm:pt>
    <dgm:pt modelId="{657271F3-3BE0-BC4A-84A6-76EA12C6391C}" type="pres">
      <dgm:prSet presAssocID="{BCC0F2CA-6CCA-407B-A940-30EE9C44864B}" presName="sibTrans" presStyleLbl="sibTrans1D1" presStyleIdx="1" presStyleCnt="7"/>
      <dgm:spPr/>
    </dgm:pt>
    <dgm:pt modelId="{9F225D10-C1F1-0F42-8F90-F6A14CCCA88D}" type="pres">
      <dgm:prSet presAssocID="{BCC0F2CA-6CCA-407B-A940-30EE9C44864B}" presName="connectorText" presStyleLbl="sibTrans1D1" presStyleIdx="1" presStyleCnt="7"/>
      <dgm:spPr/>
    </dgm:pt>
    <dgm:pt modelId="{A7F2EB84-3BBB-8245-928A-D6A3B8495894}" type="pres">
      <dgm:prSet presAssocID="{2BD0AB20-53C8-44F2-A64C-727E4B9CA922}" presName="node" presStyleLbl="node1" presStyleIdx="2" presStyleCnt="8">
        <dgm:presLayoutVars>
          <dgm:bulletEnabled val="1"/>
        </dgm:presLayoutVars>
      </dgm:prSet>
      <dgm:spPr/>
    </dgm:pt>
    <dgm:pt modelId="{8C529DFC-B72B-724A-B9AC-A1D40502CDF7}" type="pres">
      <dgm:prSet presAssocID="{E79096CE-D596-46CB-A09D-1D5A9212C1C2}" presName="sibTrans" presStyleLbl="sibTrans1D1" presStyleIdx="2" presStyleCnt="7"/>
      <dgm:spPr/>
    </dgm:pt>
    <dgm:pt modelId="{59D58A40-6C1A-A24D-82B7-ECF40ED50547}" type="pres">
      <dgm:prSet presAssocID="{E79096CE-D596-46CB-A09D-1D5A9212C1C2}" presName="connectorText" presStyleLbl="sibTrans1D1" presStyleIdx="2" presStyleCnt="7"/>
      <dgm:spPr/>
    </dgm:pt>
    <dgm:pt modelId="{02C06963-2A4E-0B4F-8FD4-4A2D54E6B865}" type="pres">
      <dgm:prSet presAssocID="{6709C0E6-6BF5-4E9D-9454-CA7E0108E629}" presName="node" presStyleLbl="node1" presStyleIdx="3" presStyleCnt="8">
        <dgm:presLayoutVars>
          <dgm:bulletEnabled val="1"/>
        </dgm:presLayoutVars>
      </dgm:prSet>
      <dgm:spPr/>
    </dgm:pt>
    <dgm:pt modelId="{02667AC2-E5E7-7442-9F4E-678A069AE424}" type="pres">
      <dgm:prSet presAssocID="{2D4A87F0-ECF7-403E-9B92-0707508D70FC}" presName="sibTrans" presStyleLbl="sibTrans1D1" presStyleIdx="3" presStyleCnt="7"/>
      <dgm:spPr/>
    </dgm:pt>
    <dgm:pt modelId="{38DF0039-655E-8241-95BB-6EA41DBD3D20}" type="pres">
      <dgm:prSet presAssocID="{2D4A87F0-ECF7-403E-9B92-0707508D70FC}" presName="connectorText" presStyleLbl="sibTrans1D1" presStyleIdx="3" presStyleCnt="7"/>
      <dgm:spPr/>
    </dgm:pt>
    <dgm:pt modelId="{DE581813-F762-1240-A2F4-5870F491C01D}" type="pres">
      <dgm:prSet presAssocID="{7CC254E3-5838-4D9E-A731-864C7FEA0471}" presName="node" presStyleLbl="node1" presStyleIdx="4" presStyleCnt="8">
        <dgm:presLayoutVars>
          <dgm:bulletEnabled val="1"/>
        </dgm:presLayoutVars>
      </dgm:prSet>
      <dgm:spPr/>
    </dgm:pt>
    <dgm:pt modelId="{82CF14E4-7555-8B42-9661-274E5E93E442}" type="pres">
      <dgm:prSet presAssocID="{50FD514C-8D05-4432-87F3-5C6A1F7578AE}" presName="sibTrans" presStyleLbl="sibTrans1D1" presStyleIdx="4" presStyleCnt="7"/>
      <dgm:spPr/>
    </dgm:pt>
    <dgm:pt modelId="{110432BC-4E2D-7C49-91BB-E170761851CA}" type="pres">
      <dgm:prSet presAssocID="{50FD514C-8D05-4432-87F3-5C6A1F7578AE}" presName="connectorText" presStyleLbl="sibTrans1D1" presStyleIdx="4" presStyleCnt="7"/>
      <dgm:spPr/>
    </dgm:pt>
    <dgm:pt modelId="{AEC0A712-2152-BC4A-833F-1FCFE81F75FB}" type="pres">
      <dgm:prSet presAssocID="{977B8C59-07B8-4C03-A2C4-6F808B572FD7}" presName="node" presStyleLbl="node1" presStyleIdx="5" presStyleCnt="8">
        <dgm:presLayoutVars>
          <dgm:bulletEnabled val="1"/>
        </dgm:presLayoutVars>
      </dgm:prSet>
      <dgm:spPr/>
    </dgm:pt>
    <dgm:pt modelId="{AFCD360D-7747-AD41-B8FD-47265BCF18D5}" type="pres">
      <dgm:prSet presAssocID="{D09E31ED-7910-4B88-B72D-9F42B5C4A533}" presName="sibTrans" presStyleLbl="sibTrans1D1" presStyleIdx="5" presStyleCnt="7"/>
      <dgm:spPr/>
    </dgm:pt>
    <dgm:pt modelId="{7BB92E14-5A1D-F34B-B885-539E3DA06B7B}" type="pres">
      <dgm:prSet presAssocID="{D09E31ED-7910-4B88-B72D-9F42B5C4A533}" presName="connectorText" presStyleLbl="sibTrans1D1" presStyleIdx="5" presStyleCnt="7"/>
      <dgm:spPr/>
    </dgm:pt>
    <dgm:pt modelId="{5D2075BA-D623-CF4A-95FF-F9F723DE6D0E}" type="pres">
      <dgm:prSet presAssocID="{99661D81-37D5-BC4D-B453-37AFDF12A081}" presName="node" presStyleLbl="node1" presStyleIdx="6" presStyleCnt="8">
        <dgm:presLayoutVars>
          <dgm:bulletEnabled val="1"/>
        </dgm:presLayoutVars>
      </dgm:prSet>
      <dgm:spPr/>
    </dgm:pt>
    <dgm:pt modelId="{7AA651F3-30B8-A64E-9D7F-4B821FEF6BD3}" type="pres">
      <dgm:prSet presAssocID="{218D95AE-728C-9B46-904F-1A9182918C65}" presName="sibTrans" presStyleLbl="sibTrans1D1" presStyleIdx="6" presStyleCnt="7"/>
      <dgm:spPr/>
    </dgm:pt>
    <dgm:pt modelId="{0260F6C5-A5AA-4A4E-829F-F5814EBE1912}" type="pres">
      <dgm:prSet presAssocID="{218D95AE-728C-9B46-904F-1A9182918C65}" presName="connectorText" presStyleLbl="sibTrans1D1" presStyleIdx="6" presStyleCnt="7"/>
      <dgm:spPr/>
    </dgm:pt>
    <dgm:pt modelId="{72B2CD8F-CB9A-864D-A5CE-A991D3FC371E}" type="pres">
      <dgm:prSet presAssocID="{87529875-A335-6349-BCB0-7D0DFDEDA0EB}" presName="node" presStyleLbl="node1" presStyleIdx="7" presStyleCnt="8">
        <dgm:presLayoutVars>
          <dgm:bulletEnabled val="1"/>
        </dgm:presLayoutVars>
      </dgm:prSet>
      <dgm:spPr/>
    </dgm:pt>
  </dgm:ptLst>
  <dgm:cxnLst>
    <dgm:cxn modelId="{AEC9B905-D04B-9240-85BC-377068A225B1}" type="presOf" srcId="{FAEBDC4B-7D50-4934-8684-3957B9F2FE88}" destId="{F54B0CDE-2E84-7147-8AEE-74BBE6DCC7BD}" srcOrd="0" destOrd="0" presId="urn:microsoft.com/office/officeart/2016/7/layout/RepeatingBendingProcessNew"/>
    <dgm:cxn modelId="{49427207-0520-2546-A818-367B9FB09CE8}" type="presOf" srcId="{218D95AE-728C-9B46-904F-1A9182918C65}" destId="{0260F6C5-A5AA-4A4E-829F-F5814EBE1912}" srcOrd="1" destOrd="0" presId="urn:microsoft.com/office/officeart/2016/7/layout/RepeatingBendingProcessNew"/>
    <dgm:cxn modelId="{A93A620B-92B0-0344-AF0F-449EF4A42FD3}" type="presOf" srcId="{50FD514C-8D05-4432-87F3-5C6A1F7578AE}" destId="{110432BC-4E2D-7C49-91BB-E170761851CA}" srcOrd="1" destOrd="0" presId="urn:microsoft.com/office/officeart/2016/7/layout/RepeatingBendingProcessNew"/>
    <dgm:cxn modelId="{E772620C-8C85-4344-84BC-77143D1A80F6}" type="presOf" srcId="{2D4A87F0-ECF7-403E-9B92-0707508D70FC}" destId="{38DF0039-655E-8241-95BB-6EA41DBD3D20}" srcOrd="1" destOrd="0" presId="urn:microsoft.com/office/officeart/2016/7/layout/RepeatingBendingProcessNew"/>
    <dgm:cxn modelId="{8F834712-EF57-5740-AFEE-462C1DFADFE4}" srcId="{194E1477-A7F0-4CF3-9F3A-41D981218419}" destId="{87529875-A335-6349-BCB0-7D0DFDEDA0EB}" srcOrd="7" destOrd="0" parTransId="{F8091193-1D48-F94B-9235-A1B6C33EED59}" sibTransId="{288EC4D9-7ABF-3E41-A5FF-2BD38C79F872}"/>
    <dgm:cxn modelId="{BCBA7337-7E48-2944-AEEC-166CEE8D2A7F}" type="presOf" srcId="{6709C0E6-6BF5-4E9D-9454-CA7E0108E629}" destId="{02C06963-2A4E-0B4F-8FD4-4A2D54E6B865}" srcOrd="0" destOrd="0" presId="urn:microsoft.com/office/officeart/2016/7/layout/RepeatingBendingProcessNew"/>
    <dgm:cxn modelId="{389AE23A-A4EA-E34D-BB2A-C86EC6180E45}" type="presOf" srcId="{99661D81-37D5-BC4D-B453-37AFDF12A081}" destId="{5D2075BA-D623-CF4A-95FF-F9F723DE6D0E}" srcOrd="0" destOrd="0" presId="urn:microsoft.com/office/officeart/2016/7/layout/RepeatingBendingProcessNew"/>
    <dgm:cxn modelId="{FF7B643C-8264-44BF-9267-02FEF3BB87B1}" srcId="{194E1477-A7F0-4CF3-9F3A-41D981218419}" destId="{7CC254E3-5838-4D9E-A731-864C7FEA0471}" srcOrd="4" destOrd="0" parTransId="{C4B428BF-4A02-472D-A516-3FA4E6C3D2BE}" sibTransId="{50FD514C-8D05-4432-87F3-5C6A1F7578AE}"/>
    <dgm:cxn modelId="{DF352A4C-CF04-E942-8A52-70612E1FFF4B}" type="presOf" srcId="{E79096CE-D596-46CB-A09D-1D5A9212C1C2}" destId="{8C529DFC-B72B-724A-B9AC-A1D40502CDF7}" srcOrd="0" destOrd="0" presId="urn:microsoft.com/office/officeart/2016/7/layout/RepeatingBendingProcessNew"/>
    <dgm:cxn modelId="{83934C55-7F45-854E-A2C9-2080DA719D95}" type="presOf" srcId="{977B8C59-07B8-4C03-A2C4-6F808B572FD7}" destId="{AEC0A712-2152-BC4A-833F-1FCFE81F75FB}" srcOrd="0" destOrd="0" presId="urn:microsoft.com/office/officeart/2016/7/layout/RepeatingBendingProcessNew"/>
    <dgm:cxn modelId="{03AC9959-1D00-405C-8D84-1573A4C11746}" srcId="{194E1477-A7F0-4CF3-9F3A-41D981218419}" destId="{6EBBE89B-8926-47EE-8DA6-79858139EE2B}" srcOrd="0" destOrd="0" parTransId="{DF6003C1-41DC-4FDB-9164-C2F815CCCB4D}" sibTransId="{1710C9A7-AE6D-4E6F-9B74-5A1C2B41AE66}"/>
    <dgm:cxn modelId="{2CA3EA5D-477D-064E-9CDA-7821686884D7}" type="presOf" srcId="{1710C9A7-AE6D-4E6F-9B74-5A1C2B41AE66}" destId="{2EA8F82E-9F18-D642-B75D-0913B75C65CB}" srcOrd="0" destOrd="0" presId="urn:microsoft.com/office/officeart/2016/7/layout/RepeatingBendingProcessNew"/>
    <dgm:cxn modelId="{8ECA3762-B934-B44B-95F8-6C3A95DE351D}" type="presOf" srcId="{87529875-A335-6349-BCB0-7D0DFDEDA0EB}" destId="{72B2CD8F-CB9A-864D-A5CE-A991D3FC371E}" srcOrd="0" destOrd="0" presId="urn:microsoft.com/office/officeart/2016/7/layout/RepeatingBendingProcessNew"/>
    <dgm:cxn modelId="{AF091E66-F851-B842-B59E-2F7454AF5BD2}" type="presOf" srcId="{D09E31ED-7910-4B88-B72D-9F42B5C4A533}" destId="{7BB92E14-5A1D-F34B-B885-539E3DA06B7B}" srcOrd="1" destOrd="0" presId="urn:microsoft.com/office/officeart/2016/7/layout/RepeatingBendingProcessNew"/>
    <dgm:cxn modelId="{450D0474-E581-2E4C-B9D4-A8C7E5C26638}" type="presOf" srcId="{218D95AE-728C-9B46-904F-1A9182918C65}" destId="{7AA651F3-30B8-A64E-9D7F-4B821FEF6BD3}" srcOrd="0" destOrd="0" presId="urn:microsoft.com/office/officeart/2016/7/layout/RepeatingBendingProcessNew"/>
    <dgm:cxn modelId="{10FE6575-41E9-5C46-BC36-89A5D7CE9C33}" type="presOf" srcId="{7CC254E3-5838-4D9E-A731-864C7FEA0471}" destId="{DE581813-F762-1240-A2F4-5870F491C01D}" srcOrd="0" destOrd="0" presId="urn:microsoft.com/office/officeart/2016/7/layout/RepeatingBendingProcessNew"/>
    <dgm:cxn modelId="{EA03897B-AAF1-7840-B8BE-4046BE22B024}" srcId="{194E1477-A7F0-4CF3-9F3A-41D981218419}" destId="{99661D81-37D5-BC4D-B453-37AFDF12A081}" srcOrd="6" destOrd="0" parTransId="{F3CFB80C-0682-634A-86DA-86DC2B583274}" sibTransId="{218D95AE-728C-9B46-904F-1A9182918C65}"/>
    <dgm:cxn modelId="{8FEF917C-F171-8145-9293-86049641C238}" type="presOf" srcId="{2D4A87F0-ECF7-403E-9B92-0707508D70FC}" destId="{02667AC2-E5E7-7442-9F4E-678A069AE424}" srcOrd="0" destOrd="0" presId="urn:microsoft.com/office/officeart/2016/7/layout/RepeatingBendingProcessNew"/>
    <dgm:cxn modelId="{6F47FE7F-FD6D-4168-96CC-0D5B4413C7CF}" srcId="{194E1477-A7F0-4CF3-9F3A-41D981218419}" destId="{6709C0E6-6BF5-4E9D-9454-CA7E0108E629}" srcOrd="3" destOrd="0" parTransId="{8D944D74-83FF-4673-AC49-9C05F271CD49}" sibTransId="{2D4A87F0-ECF7-403E-9B92-0707508D70FC}"/>
    <dgm:cxn modelId="{A3CD588C-2E23-B74B-859F-5B04E487535F}" type="presOf" srcId="{1710C9A7-AE6D-4E6F-9B74-5A1C2B41AE66}" destId="{33D4C9FC-AE36-EE4F-8BF2-32631B459F31}" srcOrd="1" destOrd="0" presId="urn:microsoft.com/office/officeart/2016/7/layout/RepeatingBendingProcessNew"/>
    <dgm:cxn modelId="{002D678C-B144-464A-BFE3-7743DC916D81}" srcId="{194E1477-A7F0-4CF3-9F3A-41D981218419}" destId="{977B8C59-07B8-4C03-A2C4-6F808B572FD7}" srcOrd="5" destOrd="0" parTransId="{6A488679-97EE-4424-9DE7-2877860B3650}" sibTransId="{D09E31ED-7910-4B88-B72D-9F42B5C4A533}"/>
    <dgm:cxn modelId="{D8177692-E0CF-8E48-B8A3-8A84B31C4A6C}" type="presOf" srcId="{50FD514C-8D05-4432-87F3-5C6A1F7578AE}" destId="{82CF14E4-7555-8B42-9661-274E5E93E442}" srcOrd="0" destOrd="0" presId="urn:microsoft.com/office/officeart/2016/7/layout/RepeatingBendingProcessNew"/>
    <dgm:cxn modelId="{586ED5B0-9A0C-6240-8FD6-4D621F6B6EF4}" type="presOf" srcId="{E79096CE-D596-46CB-A09D-1D5A9212C1C2}" destId="{59D58A40-6C1A-A24D-82B7-ECF40ED50547}" srcOrd="1" destOrd="0" presId="urn:microsoft.com/office/officeart/2016/7/layout/RepeatingBendingProcessNew"/>
    <dgm:cxn modelId="{706BB0D0-BCB9-4430-A562-C8EE2846FDA7}" srcId="{194E1477-A7F0-4CF3-9F3A-41D981218419}" destId="{2BD0AB20-53C8-44F2-A64C-727E4B9CA922}" srcOrd="2" destOrd="0" parTransId="{4A352810-447C-4F89-9A3D-7C2EF4022862}" sibTransId="{E79096CE-D596-46CB-A09D-1D5A9212C1C2}"/>
    <dgm:cxn modelId="{2D50B1D6-E887-E84C-999A-EC6EAC3067C0}" type="presOf" srcId="{D09E31ED-7910-4B88-B72D-9F42B5C4A533}" destId="{AFCD360D-7747-AD41-B8FD-47265BCF18D5}" srcOrd="0" destOrd="0" presId="urn:microsoft.com/office/officeart/2016/7/layout/RepeatingBendingProcessNew"/>
    <dgm:cxn modelId="{A4F0A6D8-5935-4D4B-BE09-D2BFBC65EC51}" type="presOf" srcId="{BCC0F2CA-6CCA-407B-A940-30EE9C44864B}" destId="{9F225D10-C1F1-0F42-8F90-F6A14CCCA88D}" srcOrd="1" destOrd="0" presId="urn:microsoft.com/office/officeart/2016/7/layout/RepeatingBendingProcessNew"/>
    <dgm:cxn modelId="{3AD195DF-DD7B-964E-AC7A-8EDE434482B4}" type="presOf" srcId="{6EBBE89B-8926-47EE-8DA6-79858139EE2B}" destId="{D11769CE-7AF6-7341-BC5A-C7C89D080CFE}" srcOrd="0" destOrd="0" presId="urn:microsoft.com/office/officeart/2016/7/layout/RepeatingBendingProcessNew"/>
    <dgm:cxn modelId="{490ABEE1-0CAF-3843-9048-2BB5E8440272}" type="presOf" srcId="{BCC0F2CA-6CCA-407B-A940-30EE9C44864B}" destId="{657271F3-3BE0-BC4A-84A6-76EA12C6391C}" srcOrd="0" destOrd="0" presId="urn:microsoft.com/office/officeart/2016/7/layout/RepeatingBendingProcessNew"/>
    <dgm:cxn modelId="{92A25BEE-EFE4-43E1-AB30-808EDAEF90AD}" srcId="{194E1477-A7F0-4CF3-9F3A-41D981218419}" destId="{FAEBDC4B-7D50-4934-8684-3957B9F2FE88}" srcOrd="1" destOrd="0" parTransId="{3300C9EE-9D8E-471A-B5F9-5541B79F5A11}" sibTransId="{BCC0F2CA-6CCA-407B-A940-30EE9C44864B}"/>
    <dgm:cxn modelId="{B8B214F1-0F21-BC46-B887-472C4C011687}" type="presOf" srcId="{194E1477-A7F0-4CF3-9F3A-41D981218419}" destId="{183F97E0-9748-A547-97DE-707F0262173A}" srcOrd="0" destOrd="0" presId="urn:microsoft.com/office/officeart/2016/7/layout/RepeatingBendingProcessNew"/>
    <dgm:cxn modelId="{3AC371F8-6B12-BA40-B974-37C90EFBCD54}" type="presOf" srcId="{2BD0AB20-53C8-44F2-A64C-727E4B9CA922}" destId="{A7F2EB84-3BBB-8245-928A-D6A3B8495894}" srcOrd="0" destOrd="0" presId="urn:microsoft.com/office/officeart/2016/7/layout/RepeatingBendingProcessNew"/>
    <dgm:cxn modelId="{31CF790D-B955-FD48-BDE3-0F7960A1BBA3}" type="presParOf" srcId="{183F97E0-9748-A547-97DE-707F0262173A}" destId="{D11769CE-7AF6-7341-BC5A-C7C89D080CFE}" srcOrd="0" destOrd="0" presId="urn:microsoft.com/office/officeart/2016/7/layout/RepeatingBendingProcessNew"/>
    <dgm:cxn modelId="{9BA37A3B-CE5B-7648-B94F-CED7E82FC8C9}" type="presParOf" srcId="{183F97E0-9748-A547-97DE-707F0262173A}" destId="{2EA8F82E-9F18-D642-B75D-0913B75C65CB}" srcOrd="1" destOrd="0" presId="urn:microsoft.com/office/officeart/2016/7/layout/RepeatingBendingProcessNew"/>
    <dgm:cxn modelId="{B5E43E3A-368C-2D4F-91BE-BDC3DA39A8D3}" type="presParOf" srcId="{2EA8F82E-9F18-D642-B75D-0913B75C65CB}" destId="{33D4C9FC-AE36-EE4F-8BF2-32631B459F31}" srcOrd="0" destOrd="0" presId="urn:microsoft.com/office/officeart/2016/7/layout/RepeatingBendingProcessNew"/>
    <dgm:cxn modelId="{AA62D98D-D022-D142-9EF2-8E1C3814E9AD}" type="presParOf" srcId="{183F97E0-9748-A547-97DE-707F0262173A}" destId="{F54B0CDE-2E84-7147-8AEE-74BBE6DCC7BD}" srcOrd="2" destOrd="0" presId="urn:microsoft.com/office/officeart/2016/7/layout/RepeatingBendingProcessNew"/>
    <dgm:cxn modelId="{15ABAC50-D735-744B-A25B-4FDBAA2ECC53}" type="presParOf" srcId="{183F97E0-9748-A547-97DE-707F0262173A}" destId="{657271F3-3BE0-BC4A-84A6-76EA12C6391C}" srcOrd="3" destOrd="0" presId="urn:microsoft.com/office/officeart/2016/7/layout/RepeatingBendingProcessNew"/>
    <dgm:cxn modelId="{3BE3AA10-BFEC-E743-99A0-87C34DD160A3}" type="presParOf" srcId="{657271F3-3BE0-BC4A-84A6-76EA12C6391C}" destId="{9F225D10-C1F1-0F42-8F90-F6A14CCCA88D}" srcOrd="0" destOrd="0" presId="urn:microsoft.com/office/officeart/2016/7/layout/RepeatingBendingProcessNew"/>
    <dgm:cxn modelId="{DF5A4E9B-B8D9-6240-A395-29DC848E745F}" type="presParOf" srcId="{183F97E0-9748-A547-97DE-707F0262173A}" destId="{A7F2EB84-3BBB-8245-928A-D6A3B8495894}" srcOrd="4" destOrd="0" presId="urn:microsoft.com/office/officeart/2016/7/layout/RepeatingBendingProcessNew"/>
    <dgm:cxn modelId="{3AC3D3BE-3F64-CD4A-8514-A20F65D88A25}" type="presParOf" srcId="{183F97E0-9748-A547-97DE-707F0262173A}" destId="{8C529DFC-B72B-724A-B9AC-A1D40502CDF7}" srcOrd="5" destOrd="0" presId="urn:microsoft.com/office/officeart/2016/7/layout/RepeatingBendingProcessNew"/>
    <dgm:cxn modelId="{ECB4A737-DBAA-F247-88C9-0B6D91982056}" type="presParOf" srcId="{8C529DFC-B72B-724A-B9AC-A1D40502CDF7}" destId="{59D58A40-6C1A-A24D-82B7-ECF40ED50547}" srcOrd="0" destOrd="0" presId="urn:microsoft.com/office/officeart/2016/7/layout/RepeatingBendingProcessNew"/>
    <dgm:cxn modelId="{9DC734DC-D729-8447-AFB2-72625D9A05D8}" type="presParOf" srcId="{183F97E0-9748-A547-97DE-707F0262173A}" destId="{02C06963-2A4E-0B4F-8FD4-4A2D54E6B865}" srcOrd="6" destOrd="0" presId="urn:microsoft.com/office/officeart/2016/7/layout/RepeatingBendingProcessNew"/>
    <dgm:cxn modelId="{847CC073-83F2-9F4A-BA6F-EEA3C86E341B}" type="presParOf" srcId="{183F97E0-9748-A547-97DE-707F0262173A}" destId="{02667AC2-E5E7-7442-9F4E-678A069AE424}" srcOrd="7" destOrd="0" presId="urn:microsoft.com/office/officeart/2016/7/layout/RepeatingBendingProcessNew"/>
    <dgm:cxn modelId="{6A820FA5-3921-3F4E-8F72-0AB8A1B1A4A4}" type="presParOf" srcId="{02667AC2-E5E7-7442-9F4E-678A069AE424}" destId="{38DF0039-655E-8241-95BB-6EA41DBD3D20}" srcOrd="0" destOrd="0" presId="urn:microsoft.com/office/officeart/2016/7/layout/RepeatingBendingProcessNew"/>
    <dgm:cxn modelId="{3033D6BF-C2A5-F146-9F0F-DBFCD7761401}" type="presParOf" srcId="{183F97E0-9748-A547-97DE-707F0262173A}" destId="{DE581813-F762-1240-A2F4-5870F491C01D}" srcOrd="8" destOrd="0" presId="urn:microsoft.com/office/officeart/2016/7/layout/RepeatingBendingProcessNew"/>
    <dgm:cxn modelId="{F9BB0898-46E5-E448-B357-0ECFF854CB6C}" type="presParOf" srcId="{183F97E0-9748-A547-97DE-707F0262173A}" destId="{82CF14E4-7555-8B42-9661-274E5E93E442}" srcOrd="9" destOrd="0" presId="urn:microsoft.com/office/officeart/2016/7/layout/RepeatingBendingProcessNew"/>
    <dgm:cxn modelId="{DF1E0C49-9336-2A4F-87F6-E52B930F82C5}" type="presParOf" srcId="{82CF14E4-7555-8B42-9661-274E5E93E442}" destId="{110432BC-4E2D-7C49-91BB-E170761851CA}" srcOrd="0" destOrd="0" presId="urn:microsoft.com/office/officeart/2016/7/layout/RepeatingBendingProcessNew"/>
    <dgm:cxn modelId="{3A237F76-F749-294A-84A3-C6DBC9BEFBBD}" type="presParOf" srcId="{183F97E0-9748-A547-97DE-707F0262173A}" destId="{AEC0A712-2152-BC4A-833F-1FCFE81F75FB}" srcOrd="10" destOrd="0" presId="urn:microsoft.com/office/officeart/2016/7/layout/RepeatingBendingProcessNew"/>
    <dgm:cxn modelId="{535DCF26-4710-7943-A5B4-9E2F09BE81A8}" type="presParOf" srcId="{183F97E0-9748-A547-97DE-707F0262173A}" destId="{AFCD360D-7747-AD41-B8FD-47265BCF18D5}" srcOrd="11" destOrd="0" presId="urn:microsoft.com/office/officeart/2016/7/layout/RepeatingBendingProcessNew"/>
    <dgm:cxn modelId="{55E5BB1F-0692-FC49-A8B6-C63E4A081DD6}" type="presParOf" srcId="{AFCD360D-7747-AD41-B8FD-47265BCF18D5}" destId="{7BB92E14-5A1D-F34B-B885-539E3DA06B7B}" srcOrd="0" destOrd="0" presId="urn:microsoft.com/office/officeart/2016/7/layout/RepeatingBendingProcessNew"/>
    <dgm:cxn modelId="{19A563BA-B31C-1340-8927-2B024C87C607}" type="presParOf" srcId="{183F97E0-9748-A547-97DE-707F0262173A}" destId="{5D2075BA-D623-CF4A-95FF-F9F723DE6D0E}" srcOrd="12" destOrd="0" presId="urn:microsoft.com/office/officeart/2016/7/layout/RepeatingBendingProcessNew"/>
    <dgm:cxn modelId="{26F628F9-3F61-6E4E-A6F2-D2345FA92CA8}" type="presParOf" srcId="{183F97E0-9748-A547-97DE-707F0262173A}" destId="{7AA651F3-30B8-A64E-9D7F-4B821FEF6BD3}" srcOrd="13" destOrd="0" presId="urn:microsoft.com/office/officeart/2016/7/layout/RepeatingBendingProcessNew"/>
    <dgm:cxn modelId="{6E59DB78-11C6-7E45-8046-0E83D9B7143A}" type="presParOf" srcId="{7AA651F3-30B8-A64E-9D7F-4B821FEF6BD3}" destId="{0260F6C5-A5AA-4A4E-829F-F5814EBE1912}" srcOrd="0" destOrd="0" presId="urn:microsoft.com/office/officeart/2016/7/layout/RepeatingBendingProcessNew"/>
    <dgm:cxn modelId="{429553B7-305C-0244-BE90-9EB9D3DC5A0C}" type="presParOf" srcId="{183F97E0-9748-A547-97DE-707F0262173A}" destId="{72B2CD8F-CB9A-864D-A5CE-A991D3FC371E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2A07D5-D6F5-422F-A870-09162B12FAF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C18499-A0A8-4B1F-9F21-84ACDFF613C8}">
      <dgm:prSet/>
      <dgm:spPr/>
      <dgm:t>
        <a:bodyPr/>
        <a:lstStyle/>
        <a:p>
          <a:r>
            <a:rPr lang="en-US"/>
            <a:t>We searched for all the places where TDOT measures traffic (Station_ID)</a:t>
          </a:r>
        </a:p>
      </dgm:t>
    </dgm:pt>
    <dgm:pt modelId="{73D7BEC1-A9F8-4570-92F1-619D09EEB34D}" type="parTrans" cxnId="{15085E90-9D36-4E03-AE04-58ED19D7BB5D}">
      <dgm:prSet/>
      <dgm:spPr/>
      <dgm:t>
        <a:bodyPr/>
        <a:lstStyle/>
        <a:p>
          <a:endParaRPr lang="en-US"/>
        </a:p>
      </dgm:t>
    </dgm:pt>
    <dgm:pt modelId="{A8D0E9DA-D667-4DC0-AF0C-71205FCF162E}" type="sibTrans" cxnId="{15085E90-9D36-4E03-AE04-58ED19D7BB5D}">
      <dgm:prSet/>
      <dgm:spPr/>
      <dgm:t>
        <a:bodyPr/>
        <a:lstStyle/>
        <a:p>
          <a:endParaRPr lang="en-US"/>
        </a:p>
      </dgm:t>
    </dgm:pt>
    <dgm:pt modelId="{E8972ADD-54DD-0B47-AB86-6E0ED24004C6}" type="pres">
      <dgm:prSet presAssocID="{8C2A07D5-D6F5-422F-A870-09162B12FAFB}" presName="outerComposite" presStyleCnt="0">
        <dgm:presLayoutVars>
          <dgm:chMax val="5"/>
          <dgm:dir/>
          <dgm:resizeHandles val="exact"/>
        </dgm:presLayoutVars>
      </dgm:prSet>
      <dgm:spPr/>
    </dgm:pt>
    <dgm:pt modelId="{E56675A4-CF5E-FC45-A7A0-0AB164BEE1EA}" type="pres">
      <dgm:prSet presAssocID="{8C2A07D5-D6F5-422F-A870-09162B12FAFB}" presName="dummyMaxCanvas" presStyleCnt="0">
        <dgm:presLayoutVars/>
      </dgm:prSet>
      <dgm:spPr/>
    </dgm:pt>
    <dgm:pt modelId="{9B992F7B-2416-EE43-AFBB-ACFC075A7C72}" type="pres">
      <dgm:prSet presAssocID="{8C2A07D5-D6F5-422F-A870-09162B12FAFB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06474F49-06E4-8343-A261-C281A0D922DA}" type="presOf" srcId="{8C2A07D5-D6F5-422F-A870-09162B12FAFB}" destId="{E8972ADD-54DD-0B47-AB86-6E0ED24004C6}" srcOrd="0" destOrd="0" presId="urn:microsoft.com/office/officeart/2005/8/layout/vProcess5"/>
    <dgm:cxn modelId="{15085E90-9D36-4E03-AE04-58ED19D7BB5D}" srcId="{8C2A07D5-D6F5-422F-A870-09162B12FAFB}" destId="{C4C18499-A0A8-4B1F-9F21-84ACDFF613C8}" srcOrd="0" destOrd="0" parTransId="{73D7BEC1-A9F8-4570-92F1-619D09EEB34D}" sibTransId="{A8D0E9DA-D667-4DC0-AF0C-71205FCF162E}"/>
    <dgm:cxn modelId="{4D6EFAFA-FB59-464F-913F-3915E885B651}" type="presOf" srcId="{C4C18499-A0A8-4B1F-9F21-84ACDFF613C8}" destId="{9B992F7B-2416-EE43-AFBB-ACFC075A7C72}" srcOrd="0" destOrd="0" presId="urn:microsoft.com/office/officeart/2005/8/layout/vProcess5"/>
    <dgm:cxn modelId="{4E7D3CF3-525F-B84D-87A6-95F6DBFADF77}" type="presParOf" srcId="{E8972ADD-54DD-0B47-AB86-6E0ED24004C6}" destId="{E56675A4-CF5E-FC45-A7A0-0AB164BEE1EA}" srcOrd="0" destOrd="0" presId="urn:microsoft.com/office/officeart/2005/8/layout/vProcess5"/>
    <dgm:cxn modelId="{F483C34F-2EEC-1E47-BE23-B995C78C8A1C}" type="presParOf" srcId="{E8972ADD-54DD-0B47-AB86-6E0ED24004C6}" destId="{9B992F7B-2416-EE43-AFBB-ACFC075A7C72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4E1477-A7F0-4CF3-9F3A-41D98121841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EBBE89B-8926-47EE-8DA6-79858139EE2B}">
      <dgm:prSet/>
      <dgm:spPr/>
      <dgm:t>
        <a:bodyPr/>
        <a:lstStyle/>
        <a:p>
          <a:pPr>
            <a:defRPr cap="all"/>
          </a:pPr>
          <a:r>
            <a:rPr lang="en-US" b="1"/>
            <a:t>Definition of the idea:  </a:t>
          </a:r>
          <a:r>
            <a:rPr lang="en-US" b="1" i="1"/>
            <a:t>What happens on Thursdays </a:t>
          </a:r>
          <a:endParaRPr lang="en-US" b="1"/>
        </a:p>
      </dgm:t>
    </dgm:pt>
    <dgm:pt modelId="{DF6003C1-41DC-4FDB-9164-C2F815CCCB4D}" type="parTrans" cxnId="{03AC9959-1D00-405C-8D84-1573A4C11746}">
      <dgm:prSet/>
      <dgm:spPr/>
      <dgm:t>
        <a:bodyPr/>
        <a:lstStyle/>
        <a:p>
          <a:endParaRPr lang="en-US" b="1"/>
        </a:p>
      </dgm:t>
    </dgm:pt>
    <dgm:pt modelId="{1710C9A7-AE6D-4E6F-9B74-5A1C2B41AE66}" type="sibTrans" cxnId="{03AC9959-1D00-405C-8D84-1573A4C11746}">
      <dgm:prSet/>
      <dgm:spPr/>
      <dgm:t>
        <a:bodyPr/>
        <a:lstStyle/>
        <a:p>
          <a:endParaRPr lang="en-US" b="1"/>
        </a:p>
      </dgm:t>
    </dgm:pt>
    <dgm:pt modelId="{FAEBDC4B-7D50-4934-8684-3957B9F2FE88}">
      <dgm:prSet/>
      <dgm:spPr/>
      <dgm:t>
        <a:bodyPr/>
        <a:lstStyle/>
        <a:p>
          <a:pPr>
            <a:defRPr cap="all"/>
          </a:pPr>
          <a:r>
            <a:rPr lang="en-US" b="1"/>
            <a:t>A priori relevant variables search</a:t>
          </a:r>
        </a:p>
      </dgm:t>
    </dgm:pt>
    <dgm:pt modelId="{3300C9EE-9D8E-471A-B5F9-5541B79F5A11}" type="parTrans" cxnId="{92A25BEE-EFE4-43E1-AB30-808EDAEF90AD}">
      <dgm:prSet/>
      <dgm:spPr/>
      <dgm:t>
        <a:bodyPr/>
        <a:lstStyle/>
        <a:p>
          <a:endParaRPr lang="en-US" b="1"/>
        </a:p>
      </dgm:t>
    </dgm:pt>
    <dgm:pt modelId="{BCC0F2CA-6CCA-407B-A940-30EE9C44864B}" type="sibTrans" cxnId="{92A25BEE-EFE4-43E1-AB30-808EDAEF90AD}">
      <dgm:prSet/>
      <dgm:spPr/>
      <dgm:t>
        <a:bodyPr/>
        <a:lstStyle/>
        <a:p>
          <a:endParaRPr lang="en-US" b="1"/>
        </a:p>
      </dgm:t>
    </dgm:pt>
    <dgm:pt modelId="{2BD0AB20-53C8-44F2-A64C-727E4B9CA922}">
      <dgm:prSet/>
      <dgm:spPr/>
      <dgm:t>
        <a:bodyPr/>
        <a:lstStyle/>
        <a:p>
          <a:pPr>
            <a:defRPr cap="all"/>
          </a:pPr>
          <a:r>
            <a:rPr lang="en-US" b="1"/>
            <a:t>Data Search </a:t>
          </a:r>
        </a:p>
      </dgm:t>
    </dgm:pt>
    <dgm:pt modelId="{4A352810-447C-4F89-9A3D-7C2EF4022862}" type="parTrans" cxnId="{706BB0D0-BCB9-4430-A562-C8EE2846FDA7}">
      <dgm:prSet/>
      <dgm:spPr/>
      <dgm:t>
        <a:bodyPr/>
        <a:lstStyle/>
        <a:p>
          <a:endParaRPr lang="en-US" b="1"/>
        </a:p>
      </dgm:t>
    </dgm:pt>
    <dgm:pt modelId="{E79096CE-D596-46CB-A09D-1D5A9212C1C2}" type="sibTrans" cxnId="{706BB0D0-BCB9-4430-A562-C8EE2846FDA7}">
      <dgm:prSet/>
      <dgm:spPr/>
      <dgm:t>
        <a:bodyPr/>
        <a:lstStyle/>
        <a:p>
          <a:endParaRPr lang="en-US" b="1"/>
        </a:p>
      </dgm:t>
    </dgm:pt>
    <dgm:pt modelId="{6709C0E6-6BF5-4E9D-9454-CA7E0108E629}">
      <dgm:prSet/>
      <dgm:spPr/>
      <dgm:t>
        <a:bodyPr/>
        <a:lstStyle/>
        <a:p>
          <a:pPr>
            <a:defRPr cap="all"/>
          </a:pPr>
          <a:r>
            <a:rPr lang="en-US" b="1"/>
            <a:t>Data Understanding </a:t>
          </a:r>
        </a:p>
      </dgm:t>
    </dgm:pt>
    <dgm:pt modelId="{8D944D74-83FF-4673-AC49-9C05F271CD49}" type="parTrans" cxnId="{6F47FE7F-FD6D-4168-96CC-0D5B4413C7CF}">
      <dgm:prSet/>
      <dgm:spPr/>
      <dgm:t>
        <a:bodyPr/>
        <a:lstStyle/>
        <a:p>
          <a:endParaRPr lang="en-US" b="1"/>
        </a:p>
      </dgm:t>
    </dgm:pt>
    <dgm:pt modelId="{2D4A87F0-ECF7-403E-9B92-0707508D70FC}" type="sibTrans" cxnId="{6F47FE7F-FD6D-4168-96CC-0D5B4413C7CF}">
      <dgm:prSet/>
      <dgm:spPr/>
      <dgm:t>
        <a:bodyPr/>
        <a:lstStyle/>
        <a:p>
          <a:endParaRPr lang="en-US" b="1"/>
        </a:p>
      </dgm:t>
    </dgm:pt>
    <dgm:pt modelId="{7CC254E3-5838-4D9E-A731-864C7FEA0471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defRPr cap="all"/>
          </a:pPr>
          <a:r>
            <a:rPr lang="en-US" b="1" dirty="0"/>
            <a:t>Data Processing with Pandas in </a:t>
          </a:r>
          <a:r>
            <a:rPr lang="en-US" b="1" dirty="0" err="1"/>
            <a:t>Jupyter</a:t>
          </a:r>
          <a:r>
            <a:rPr lang="en-US" b="1" dirty="0"/>
            <a:t> Notebook</a:t>
          </a:r>
        </a:p>
      </dgm:t>
    </dgm:pt>
    <dgm:pt modelId="{C4B428BF-4A02-472D-A516-3FA4E6C3D2BE}" type="parTrans" cxnId="{FF7B643C-8264-44BF-9267-02FEF3BB87B1}">
      <dgm:prSet/>
      <dgm:spPr/>
      <dgm:t>
        <a:bodyPr/>
        <a:lstStyle/>
        <a:p>
          <a:endParaRPr lang="en-US" b="1"/>
        </a:p>
      </dgm:t>
    </dgm:pt>
    <dgm:pt modelId="{50FD514C-8D05-4432-87F3-5C6A1F7578AE}" type="sibTrans" cxnId="{FF7B643C-8264-44BF-9267-02FEF3BB87B1}">
      <dgm:prSet/>
      <dgm:spPr/>
      <dgm:t>
        <a:bodyPr/>
        <a:lstStyle/>
        <a:p>
          <a:endParaRPr lang="en-US" b="1"/>
        </a:p>
      </dgm:t>
    </dgm:pt>
    <dgm:pt modelId="{977B8C59-07B8-4C03-A2C4-6F808B572FD7}">
      <dgm:prSet/>
      <dgm:spPr/>
      <dgm:t>
        <a:bodyPr/>
        <a:lstStyle/>
        <a:p>
          <a:pPr>
            <a:defRPr cap="all"/>
          </a:pPr>
          <a:r>
            <a:rPr lang="en-US" b="1" dirty="0"/>
            <a:t>Graphics </a:t>
          </a:r>
        </a:p>
      </dgm:t>
    </dgm:pt>
    <dgm:pt modelId="{6A488679-97EE-4424-9DE7-2877860B3650}" type="parTrans" cxnId="{002D678C-B144-464A-BFE3-7743DC916D81}">
      <dgm:prSet/>
      <dgm:spPr/>
      <dgm:t>
        <a:bodyPr/>
        <a:lstStyle/>
        <a:p>
          <a:endParaRPr lang="en-US" b="1"/>
        </a:p>
      </dgm:t>
    </dgm:pt>
    <dgm:pt modelId="{D09E31ED-7910-4B88-B72D-9F42B5C4A533}" type="sibTrans" cxnId="{002D678C-B144-464A-BFE3-7743DC916D81}">
      <dgm:prSet/>
      <dgm:spPr/>
      <dgm:t>
        <a:bodyPr/>
        <a:lstStyle/>
        <a:p>
          <a:endParaRPr lang="en-US" b="1"/>
        </a:p>
      </dgm:t>
    </dgm:pt>
    <dgm:pt modelId="{99661D81-37D5-BC4D-B453-37AFDF12A081}">
      <dgm:prSet/>
      <dgm:spPr/>
      <dgm:t>
        <a:bodyPr/>
        <a:lstStyle/>
        <a:p>
          <a:pPr>
            <a:defRPr cap="all"/>
          </a:pPr>
          <a:r>
            <a:rPr lang="en-US" b="1"/>
            <a:t>Check of Results</a:t>
          </a:r>
        </a:p>
      </dgm:t>
    </dgm:pt>
    <dgm:pt modelId="{F3CFB80C-0682-634A-86DA-86DC2B583274}" type="parTrans" cxnId="{EA03897B-AAF1-7840-B8BE-4046BE22B024}">
      <dgm:prSet/>
      <dgm:spPr/>
      <dgm:t>
        <a:bodyPr/>
        <a:lstStyle/>
        <a:p>
          <a:endParaRPr lang="en-US" b="1"/>
        </a:p>
      </dgm:t>
    </dgm:pt>
    <dgm:pt modelId="{218D95AE-728C-9B46-904F-1A9182918C65}" type="sibTrans" cxnId="{EA03897B-AAF1-7840-B8BE-4046BE22B024}">
      <dgm:prSet/>
      <dgm:spPr/>
      <dgm:t>
        <a:bodyPr/>
        <a:lstStyle/>
        <a:p>
          <a:endParaRPr lang="en-US" b="1"/>
        </a:p>
      </dgm:t>
    </dgm:pt>
    <dgm:pt modelId="{87529875-A335-6349-BCB0-7D0DFDEDA0EB}">
      <dgm:prSet/>
      <dgm:spPr/>
      <dgm:t>
        <a:bodyPr/>
        <a:lstStyle/>
        <a:p>
          <a:pPr>
            <a:defRPr cap="all"/>
          </a:pPr>
          <a:r>
            <a:rPr lang="en-US" b="1"/>
            <a:t>Consolidation</a:t>
          </a:r>
        </a:p>
      </dgm:t>
    </dgm:pt>
    <dgm:pt modelId="{F8091193-1D48-F94B-9235-A1B6C33EED59}" type="parTrans" cxnId="{8F834712-EF57-5740-AFEE-462C1DFADFE4}">
      <dgm:prSet/>
      <dgm:spPr/>
      <dgm:t>
        <a:bodyPr/>
        <a:lstStyle/>
        <a:p>
          <a:endParaRPr lang="en-US" b="1"/>
        </a:p>
      </dgm:t>
    </dgm:pt>
    <dgm:pt modelId="{288EC4D9-7ABF-3E41-A5FF-2BD38C79F872}" type="sibTrans" cxnId="{8F834712-EF57-5740-AFEE-462C1DFADFE4}">
      <dgm:prSet/>
      <dgm:spPr/>
      <dgm:t>
        <a:bodyPr/>
        <a:lstStyle/>
        <a:p>
          <a:endParaRPr lang="en-US" b="1"/>
        </a:p>
      </dgm:t>
    </dgm:pt>
    <dgm:pt modelId="{183F97E0-9748-A547-97DE-707F0262173A}" type="pres">
      <dgm:prSet presAssocID="{194E1477-A7F0-4CF3-9F3A-41D981218419}" presName="Name0" presStyleCnt="0">
        <dgm:presLayoutVars>
          <dgm:dir/>
          <dgm:resizeHandles val="exact"/>
        </dgm:presLayoutVars>
      </dgm:prSet>
      <dgm:spPr/>
    </dgm:pt>
    <dgm:pt modelId="{D11769CE-7AF6-7341-BC5A-C7C89D080CFE}" type="pres">
      <dgm:prSet presAssocID="{6EBBE89B-8926-47EE-8DA6-79858139EE2B}" presName="node" presStyleLbl="node1" presStyleIdx="0" presStyleCnt="8">
        <dgm:presLayoutVars>
          <dgm:bulletEnabled val="1"/>
        </dgm:presLayoutVars>
      </dgm:prSet>
      <dgm:spPr/>
    </dgm:pt>
    <dgm:pt modelId="{2EA8F82E-9F18-D642-B75D-0913B75C65CB}" type="pres">
      <dgm:prSet presAssocID="{1710C9A7-AE6D-4E6F-9B74-5A1C2B41AE66}" presName="sibTrans" presStyleLbl="sibTrans1D1" presStyleIdx="0" presStyleCnt="7"/>
      <dgm:spPr/>
    </dgm:pt>
    <dgm:pt modelId="{33D4C9FC-AE36-EE4F-8BF2-32631B459F31}" type="pres">
      <dgm:prSet presAssocID="{1710C9A7-AE6D-4E6F-9B74-5A1C2B41AE66}" presName="connectorText" presStyleLbl="sibTrans1D1" presStyleIdx="0" presStyleCnt="7"/>
      <dgm:spPr/>
    </dgm:pt>
    <dgm:pt modelId="{F54B0CDE-2E84-7147-8AEE-74BBE6DCC7BD}" type="pres">
      <dgm:prSet presAssocID="{FAEBDC4B-7D50-4934-8684-3957B9F2FE88}" presName="node" presStyleLbl="node1" presStyleIdx="1" presStyleCnt="8">
        <dgm:presLayoutVars>
          <dgm:bulletEnabled val="1"/>
        </dgm:presLayoutVars>
      </dgm:prSet>
      <dgm:spPr/>
    </dgm:pt>
    <dgm:pt modelId="{657271F3-3BE0-BC4A-84A6-76EA12C6391C}" type="pres">
      <dgm:prSet presAssocID="{BCC0F2CA-6CCA-407B-A940-30EE9C44864B}" presName="sibTrans" presStyleLbl="sibTrans1D1" presStyleIdx="1" presStyleCnt="7"/>
      <dgm:spPr/>
    </dgm:pt>
    <dgm:pt modelId="{9F225D10-C1F1-0F42-8F90-F6A14CCCA88D}" type="pres">
      <dgm:prSet presAssocID="{BCC0F2CA-6CCA-407B-A940-30EE9C44864B}" presName="connectorText" presStyleLbl="sibTrans1D1" presStyleIdx="1" presStyleCnt="7"/>
      <dgm:spPr/>
    </dgm:pt>
    <dgm:pt modelId="{A7F2EB84-3BBB-8245-928A-D6A3B8495894}" type="pres">
      <dgm:prSet presAssocID="{2BD0AB20-53C8-44F2-A64C-727E4B9CA922}" presName="node" presStyleLbl="node1" presStyleIdx="2" presStyleCnt="8">
        <dgm:presLayoutVars>
          <dgm:bulletEnabled val="1"/>
        </dgm:presLayoutVars>
      </dgm:prSet>
      <dgm:spPr/>
    </dgm:pt>
    <dgm:pt modelId="{8C529DFC-B72B-724A-B9AC-A1D40502CDF7}" type="pres">
      <dgm:prSet presAssocID="{E79096CE-D596-46CB-A09D-1D5A9212C1C2}" presName="sibTrans" presStyleLbl="sibTrans1D1" presStyleIdx="2" presStyleCnt="7"/>
      <dgm:spPr/>
    </dgm:pt>
    <dgm:pt modelId="{59D58A40-6C1A-A24D-82B7-ECF40ED50547}" type="pres">
      <dgm:prSet presAssocID="{E79096CE-D596-46CB-A09D-1D5A9212C1C2}" presName="connectorText" presStyleLbl="sibTrans1D1" presStyleIdx="2" presStyleCnt="7"/>
      <dgm:spPr/>
    </dgm:pt>
    <dgm:pt modelId="{02C06963-2A4E-0B4F-8FD4-4A2D54E6B865}" type="pres">
      <dgm:prSet presAssocID="{6709C0E6-6BF5-4E9D-9454-CA7E0108E629}" presName="node" presStyleLbl="node1" presStyleIdx="3" presStyleCnt="8">
        <dgm:presLayoutVars>
          <dgm:bulletEnabled val="1"/>
        </dgm:presLayoutVars>
      </dgm:prSet>
      <dgm:spPr/>
    </dgm:pt>
    <dgm:pt modelId="{02667AC2-E5E7-7442-9F4E-678A069AE424}" type="pres">
      <dgm:prSet presAssocID="{2D4A87F0-ECF7-403E-9B92-0707508D70FC}" presName="sibTrans" presStyleLbl="sibTrans1D1" presStyleIdx="3" presStyleCnt="7"/>
      <dgm:spPr/>
    </dgm:pt>
    <dgm:pt modelId="{38DF0039-655E-8241-95BB-6EA41DBD3D20}" type="pres">
      <dgm:prSet presAssocID="{2D4A87F0-ECF7-403E-9B92-0707508D70FC}" presName="connectorText" presStyleLbl="sibTrans1D1" presStyleIdx="3" presStyleCnt="7"/>
      <dgm:spPr/>
    </dgm:pt>
    <dgm:pt modelId="{DE581813-F762-1240-A2F4-5870F491C01D}" type="pres">
      <dgm:prSet presAssocID="{7CC254E3-5838-4D9E-A731-864C7FEA0471}" presName="node" presStyleLbl="node1" presStyleIdx="4" presStyleCnt="8">
        <dgm:presLayoutVars>
          <dgm:bulletEnabled val="1"/>
        </dgm:presLayoutVars>
      </dgm:prSet>
      <dgm:spPr/>
    </dgm:pt>
    <dgm:pt modelId="{82CF14E4-7555-8B42-9661-274E5E93E442}" type="pres">
      <dgm:prSet presAssocID="{50FD514C-8D05-4432-87F3-5C6A1F7578AE}" presName="sibTrans" presStyleLbl="sibTrans1D1" presStyleIdx="4" presStyleCnt="7"/>
      <dgm:spPr/>
    </dgm:pt>
    <dgm:pt modelId="{110432BC-4E2D-7C49-91BB-E170761851CA}" type="pres">
      <dgm:prSet presAssocID="{50FD514C-8D05-4432-87F3-5C6A1F7578AE}" presName="connectorText" presStyleLbl="sibTrans1D1" presStyleIdx="4" presStyleCnt="7"/>
      <dgm:spPr/>
    </dgm:pt>
    <dgm:pt modelId="{AEC0A712-2152-BC4A-833F-1FCFE81F75FB}" type="pres">
      <dgm:prSet presAssocID="{977B8C59-07B8-4C03-A2C4-6F808B572FD7}" presName="node" presStyleLbl="node1" presStyleIdx="5" presStyleCnt="8">
        <dgm:presLayoutVars>
          <dgm:bulletEnabled val="1"/>
        </dgm:presLayoutVars>
      </dgm:prSet>
      <dgm:spPr/>
    </dgm:pt>
    <dgm:pt modelId="{AFCD360D-7747-AD41-B8FD-47265BCF18D5}" type="pres">
      <dgm:prSet presAssocID="{D09E31ED-7910-4B88-B72D-9F42B5C4A533}" presName="sibTrans" presStyleLbl="sibTrans1D1" presStyleIdx="5" presStyleCnt="7"/>
      <dgm:spPr/>
    </dgm:pt>
    <dgm:pt modelId="{7BB92E14-5A1D-F34B-B885-539E3DA06B7B}" type="pres">
      <dgm:prSet presAssocID="{D09E31ED-7910-4B88-B72D-9F42B5C4A533}" presName="connectorText" presStyleLbl="sibTrans1D1" presStyleIdx="5" presStyleCnt="7"/>
      <dgm:spPr/>
    </dgm:pt>
    <dgm:pt modelId="{5D2075BA-D623-CF4A-95FF-F9F723DE6D0E}" type="pres">
      <dgm:prSet presAssocID="{99661D81-37D5-BC4D-B453-37AFDF12A081}" presName="node" presStyleLbl="node1" presStyleIdx="6" presStyleCnt="8">
        <dgm:presLayoutVars>
          <dgm:bulletEnabled val="1"/>
        </dgm:presLayoutVars>
      </dgm:prSet>
      <dgm:spPr/>
    </dgm:pt>
    <dgm:pt modelId="{7AA651F3-30B8-A64E-9D7F-4B821FEF6BD3}" type="pres">
      <dgm:prSet presAssocID="{218D95AE-728C-9B46-904F-1A9182918C65}" presName="sibTrans" presStyleLbl="sibTrans1D1" presStyleIdx="6" presStyleCnt="7"/>
      <dgm:spPr/>
    </dgm:pt>
    <dgm:pt modelId="{0260F6C5-A5AA-4A4E-829F-F5814EBE1912}" type="pres">
      <dgm:prSet presAssocID="{218D95AE-728C-9B46-904F-1A9182918C65}" presName="connectorText" presStyleLbl="sibTrans1D1" presStyleIdx="6" presStyleCnt="7"/>
      <dgm:spPr/>
    </dgm:pt>
    <dgm:pt modelId="{72B2CD8F-CB9A-864D-A5CE-A991D3FC371E}" type="pres">
      <dgm:prSet presAssocID="{87529875-A335-6349-BCB0-7D0DFDEDA0EB}" presName="node" presStyleLbl="node1" presStyleIdx="7" presStyleCnt="8">
        <dgm:presLayoutVars>
          <dgm:bulletEnabled val="1"/>
        </dgm:presLayoutVars>
      </dgm:prSet>
      <dgm:spPr/>
    </dgm:pt>
  </dgm:ptLst>
  <dgm:cxnLst>
    <dgm:cxn modelId="{AEC9B905-D04B-9240-85BC-377068A225B1}" type="presOf" srcId="{FAEBDC4B-7D50-4934-8684-3957B9F2FE88}" destId="{F54B0CDE-2E84-7147-8AEE-74BBE6DCC7BD}" srcOrd="0" destOrd="0" presId="urn:microsoft.com/office/officeart/2016/7/layout/RepeatingBendingProcessNew"/>
    <dgm:cxn modelId="{49427207-0520-2546-A818-367B9FB09CE8}" type="presOf" srcId="{218D95AE-728C-9B46-904F-1A9182918C65}" destId="{0260F6C5-A5AA-4A4E-829F-F5814EBE1912}" srcOrd="1" destOrd="0" presId="urn:microsoft.com/office/officeart/2016/7/layout/RepeatingBendingProcessNew"/>
    <dgm:cxn modelId="{A93A620B-92B0-0344-AF0F-449EF4A42FD3}" type="presOf" srcId="{50FD514C-8D05-4432-87F3-5C6A1F7578AE}" destId="{110432BC-4E2D-7C49-91BB-E170761851CA}" srcOrd="1" destOrd="0" presId="urn:microsoft.com/office/officeart/2016/7/layout/RepeatingBendingProcessNew"/>
    <dgm:cxn modelId="{E772620C-8C85-4344-84BC-77143D1A80F6}" type="presOf" srcId="{2D4A87F0-ECF7-403E-9B92-0707508D70FC}" destId="{38DF0039-655E-8241-95BB-6EA41DBD3D20}" srcOrd="1" destOrd="0" presId="urn:microsoft.com/office/officeart/2016/7/layout/RepeatingBendingProcessNew"/>
    <dgm:cxn modelId="{8F834712-EF57-5740-AFEE-462C1DFADFE4}" srcId="{194E1477-A7F0-4CF3-9F3A-41D981218419}" destId="{87529875-A335-6349-BCB0-7D0DFDEDA0EB}" srcOrd="7" destOrd="0" parTransId="{F8091193-1D48-F94B-9235-A1B6C33EED59}" sibTransId="{288EC4D9-7ABF-3E41-A5FF-2BD38C79F872}"/>
    <dgm:cxn modelId="{BCBA7337-7E48-2944-AEEC-166CEE8D2A7F}" type="presOf" srcId="{6709C0E6-6BF5-4E9D-9454-CA7E0108E629}" destId="{02C06963-2A4E-0B4F-8FD4-4A2D54E6B865}" srcOrd="0" destOrd="0" presId="urn:microsoft.com/office/officeart/2016/7/layout/RepeatingBendingProcessNew"/>
    <dgm:cxn modelId="{389AE23A-A4EA-E34D-BB2A-C86EC6180E45}" type="presOf" srcId="{99661D81-37D5-BC4D-B453-37AFDF12A081}" destId="{5D2075BA-D623-CF4A-95FF-F9F723DE6D0E}" srcOrd="0" destOrd="0" presId="urn:microsoft.com/office/officeart/2016/7/layout/RepeatingBendingProcessNew"/>
    <dgm:cxn modelId="{FF7B643C-8264-44BF-9267-02FEF3BB87B1}" srcId="{194E1477-A7F0-4CF3-9F3A-41D981218419}" destId="{7CC254E3-5838-4D9E-A731-864C7FEA0471}" srcOrd="4" destOrd="0" parTransId="{C4B428BF-4A02-472D-A516-3FA4E6C3D2BE}" sibTransId="{50FD514C-8D05-4432-87F3-5C6A1F7578AE}"/>
    <dgm:cxn modelId="{DF352A4C-CF04-E942-8A52-70612E1FFF4B}" type="presOf" srcId="{E79096CE-D596-46CB-A09D-1D5A9212C1C2}" destId="{8C529DFC-B72B-724A-B9AC-A1D40502CDF7}" srcOrd="0" destOrd="0" presId="urn:microsoft.com/office/officeart/2016/7/layout/RepeatingBendingProcessNew"/>
    <dgm:cxn modelId="{83934C55-7F45-854E-A2C9-2080DA719D95}" type="presOf" srcId="{977B8C59-07B8-4C03-A2C4-6F808B572FD7}" destId="{AEC0A712-2152-BC4A-833F-1FCFE81F75FB}" srcOrd="0" destOrd="0" presId="urn:microsoft.com/office/officeart/2016/7/layout/RepeatingBendingProcessNew"/>
    <dgm:cxn modelId="{03AC9959-1D00-405C-8D84-1573A4C11746}" srcId="{194E1477-A7F0-4CF3-9F3A-41D981218419}" destId="{6EBBE89B-8926-47EE-8DA6-79858139EE2B}" srcOrd="0" destOrd="0" parTransId="{DF6003C1-41DC-4FDB-9164-C2F815CCCB4D}" sibTransId="{1710C9A7-AE6D-4E6F-9B74-5A1C2B41AE66}"/>
    <dgm:cxn modelId="{2CA3EA5D-477D-064E-9CDA-7821686884D7}" type="presOf" srcId="{1710C9A7-AE6D-4E6F-9B74-5A1C2B41AE66}" destId="{2EA8F82E-9F18-D642-B75D-0913B75C65CB}" srcOrd="0" destOrd="0" presId="urn:microsoft.com/office/officeart/2016/7/layout/RepeatingBendingProcessNew"/>
    <dgm:cxn modelId="{8ECA3762-B934-B44B-95F8-6C3A95DE351D}" type="presOf" srcId="{87529875-A335-6349-BCB0-7D0DFDEDA0EB}" destId="{72B2CD8F-CB9A-864D-A5CE-A991D3FC371E}" srcOrd="0" destOrd="0" presId="urn:microsoft.com/office/officeart/2016/7/layout/RepeatingBendingProcessNew"/>
    <dgm:cxn modelId="{AF091E66-F851-B842-B59E-2F7454AF5BD2}" type="presOf" srcId="{D09E31ED-7910-4B88-B72D-9F42B5C4A533}" destId="{7BB92E14-5A1D-F34B-B885-539E3DA06B7B}" srcOrd="1" destOrd="0" presId="urn:microsoft.com/office/officeart/2016/7/layout/RepeatingBendingProcessNew"/>
    <dgm:cxn modelId="{450D0474-E581-2E4C-B9D4-A8C7E5C26638}" type="presOf" srcId="{218D95AE-728C-9B46-904F-1A9182918C65}" destId="{7AA651F3-30B8-A64E-9D7F-4B821FEF6BD3}" srcOrd="0" destOrd="0" presId="urn:microsoft.com/office/officeart/2016/7/layout/RepeatingBendingProcessNew"/>
    <dgm:cxn modelId="{10FE6575-41E9-5C46-BC36-89A5D7CE9C33}" type="presOf" srcId="{7CC254E3-5838-4D9E-A731-864C7FEA0471}" destId="{DE581813-F762-1240-A2F4-5870F491C01D}" srcOrd="0" destOrd="0" presId="urn:microsoft.com/office/officeart/2016/7/layout/RepeatingBendingProcessNew"/>
    <dgm:cxn modelId="{EA03897B-AAF1-7840-B8BE-4046BE22B024}" srcId="{194E1477-A7F0-4CF3-9F3A-41D981218419}" destId="{99661D81-37D5-BC4D-B453-37AFDF12A081}" srcOrd="6" destOrd="0" parTransId="{F3CFB80C-0682-634A-86DA-86DC2B583274}" sibTransId="{218D95AE-728C-9B46-904F-1A9182918C65}"/>
    <dgm:cxn modelId="{8FEF917C-F171-8145-9293-86049641C238}" type="presOf" srcId="{2D4A87F0-ECF7-403E-9B92-0707508D70FC}" destId="{02667AC2-E5E7-7442-9F4E-678A069AE424}" srcOrd="0" destOrd="0" presId="urn:microsoft.com/office/officeart/2016/7/layout/RepeatingBendingProcessNew"/>
    <dgm:cxn modelId="{6F47FE7F-FD6D-4168-96CC-0D5B4413C7CF}" srcId="{194E1477-A7F0-4CF3-9F3A-41D981218419}" destId="{6709C0E6-6BF5-4E9D-9454-CA7E0108E629}" srcOrd="3" destOrd="0" parTransId="{8D944D74-83FF-4673-AC49-9C05F271CD49}" sibTransId="{2D4A87F0-ECF7-403E-9B92-0707508D70FC}"/>
    <dgm:cxn modelId="{A3CD588C-2E23-B74B-859F-5B04E487535F}" type="presOf" srcId="{1710C9A7-AE6D-4E6F-9B74-5A1C2B41AE66}" destId="{33D4C9FC-AE36-EE4F-8BF2-32631B459F31}" srcOrd="1" destOrd="0" presId="urn:microsoft.com/office/officeart/2016/7/layout/RepeatingBendingProcessNew"/>
    <dgm:cxn modelId="{002D678C-B144-464A-BFE3-7743DC916D81}" srcId="{194E1477-A7F0-4CF3-9F3A-41D981218419}" destId="{977B8C59-07B8-4C03-A2C4-6F808B572FD7}" srcOrd="5" destOrd="0" parTransId="{6A488679-97EE-4424-9DE7-2877860B3650}" sibTransId="{D09E31ED-7910-4B88-B72D-9F42B5C4A533}"/>
    <dgm:cxn modelId="{D8177692-E0CF-8E48-B8A3-8A84B31C4A6C}" type="presOf" srcId="{50FD514C-8D05-4432-87F3-5C6A1F7578AE}" destId="{82CF14E4-7555-8B42-9661-274E5E93E442}" srcOrd="0" destOrd="0" presId="urn:microsoft.com/office/officeart/2016/7/layout/RepeatingBendingProcessNew"/>
    <dgm:cxn modelId="{586ED5B0-9A0C-6240-8FD6-4D621F6B6EF4}" type="presOf" srcId="{E79096CE-D596-46CB-A09D-1D5A9212C1C2}" destId="{59D58A40-6C1A-A24D-82B7-ECF40ED50547}" srcOrd="1" destOrd="0" presId="urn:microsoft.com/office/officeart/2016/7/layout/RepeatingBendingProcessNew"/>
    <dgm:cxn modelId="{706BB0D0-BCB9-4430-A562-C8EE2846FDA7}" srcId="{194E1477-A7F0-4CF3-9F3A-41D981218419}" destId="{2BD0AB20-53C8-44F2-A64C-727E4B9CA922}" srcOrd="2" destOrd="0" parTransId="{4A352810-447C-4F89-9A3D-7C2EF4022862}" sibTransId="{E79096CE-D596-46CB-A09D-1D5A9212C1C2}"/>
    <dgm:cxn modelId="{2D50B1D6-E887-E84C-999A-EC6EAC3067C0}" type="presOf" srcId="{D09E31ED-7910-4B88-B72D-9F42B5C4A533}" destId="{AFCD360D-7747-AD41-B8FD-47265BCF18D5}" srcOrd="0" destOrd="0" presId="urn:microsoft.com/office/officeart/2016/7/layout/RepeatingBendingProcessNew"/>
    <dgm:cxn modelId="{A4F0A6D8-5935-4D4B-BE09-D2BFBC65EC51}" type="presOf" srcId="{BCC0F2CA-6CCA-407B-A940-30EE9C44864B}" destId="{9F225D10-C1F1-0F42-8F90-F6A14CCCA88D}" srcOrd="1" destOrd="0" presId="urn:microsoft.com/office/officeart/2016/7/layout/RepeatingBendingProcessNew"/>
    <dgm:cxn modelId="{3AD195DF-DD7B-964E-AC7A-8EDE434482B4}" type="presOf" srcId="{6EBBE89B-8926-47EE-8DA6-79858139EE2B}" destId="{D11769CE-7AF6-7341-BC5A-C7C89D080CFE}" srcOrd="0" destOrd="0" presId="urn:microsoft.com/office/officeart/2016/7/layout/RepeatingBendingProcessNew"/>
    <dgm:cxn modelId="{490ABEE1-0CAF-3843-9048-2BB5E8440272}" type="presOf" srcId="{BCC0F2CA-6CCA-407B-A940-30EE9C44864B}" destId="{657271F3-3BE0-BC4A-84A6-76EA12C6391C}" srcOrd="0" destOrd="0" presId="urn:microsoft.com/office/officeart/2016/7/layout/RepeatingBendingProcessNew"/>
    <dgm:cxn modelId="{92A25BEE-EFE4-43E1-AB30-808EDAEF90AD}" srcId="{194E1477-A7F0-4CF3-9F3A-41D981218419}" destId="{FAEBDC4B-7D50-4934-8684-3957B9F2FE88}" srcOrd="1" destOrd="0" parTransId="{3300C9EE-9D8E-471A-B5F9-5541B79F5A11}" sibTransId="{BCC0F2CA-6CCA-407B-A940-30EE9C44864B}"/>
    <dgm:cxn modelId="{B8B214F1-0F21-BC46-B887-472C4C011687}" type="presOf" srcId="{194E1477-A7F0-4CF3-9F3A-41D981218419}" destId="{183F97E0-9748-A547-97DE-707F0262173A}" srcOrd="0" destOrd="0" presId="urn:microsoft.com/office/officeart/2016/7/layout/RepeatingBendingProcessNew"/>
    <dgm:cxn modelId="{3AC371F8-6B12-BA40-B974-37C90EFBCD54}" type="presOf" srcId="{2BD0AB20-53C8-44F2-A64C-727E4B9CA922}" destId="{A7F2EB84-3BBB-8245-928A-D6A3B8495894}" srcOrd="0" destOrd="0" presId="urn:microsoft.com/office/officeart/2016/7/layout/RepeatingBendingProcessNew"/>
    <dgm:cxn modelId="{31CF790D-B955-FD48-BDE3-0F7960A1BBA3}" type="presParOf" srcId="{183F97E0-9748-A547-97DE-707F0262173A}" destId="{D11769CE-7AF6-7341-BC5A-C7C89D080CFE}" srcOrd="0" destOrd="0" presId="urn:microsoft.com/office/officeart/2016/7/layout/RepeatingBendingProcessNew"/>
    <dgm:cxn modelId="{9BA37A3B-CE5B-7648-B94F-CED7E82FC8C9}" type="presParOf" srcId="{183F97E0-9748-A547-97DE-707F0262173A}" destId="{2EA8F82E-9F18-D642-B75D-0913B75C65CB}" srcOrd="1" destOrd="0" presId="urn:microsoft.com/office/officeart/2016/7/layout/RepeatingBendingProcessNew"/>
    <dgm:cxn modelId="{B5E43E3A-368C-2D4F-91BE-BDC3DA39A8D3}" type="presParOf" srcId="{2EA8F82E-9F18-D642-B75D-0913B75C65CB}" destId="{33D4C9FC-AE36-EE4F-8BF2-32631B459F31}" srcOrd="0" destOrd="0" presId="urn:microsoft.com/office/officeart/2016/7/layout/RepeatingBendingProcessNew"/>
    <dgm:cxn modelId="{AA62D98D-D022-D142-9EF2-8E1C3814E9AD}" type="presParOf" srcId="{183F97E0-9748-A547-97DE-707F0262173A}" destId="{F54B0CDE-2E84-7147-8AEE-74BBE6DCC7BD}" srcOrd="2" destOrd="0" presId="urn:microsoft.com/office/officeart/2016/7/layout/RepeatingBendingProcessNew"/>
    <dgm:cxn modelId="{15ABAC50-D735-744B-A25B-4FDBAA2ECC53}" type="presParOf" srcId="{183F97E0-9748-A547-97DE-707F0262173A}" destId="{657271F3-3BE0-BC4A-84A6-76EA12C6391C}" srcOrd="3" destOrd="0" presId="urn:microsoft.com/office/officeart/2016/7/layout/RepeatingBendingProcessNew"/>
    <dgm:cxn modelId="{3BE3AA10-BFEC-E743-99A0-87C34DD160A3}" type="presParOf" srcId="{657271F3-3BE0-BC4A-84A6-76EA12C6391C}" destId="{9F225D10-C1F1-0F42-8F90-F6A14CCCA88D}" srcOrd="0" destOrd="0" presId="urn:microsoft.com/office/officeart/2016/7/layout/RepeatingBendingProcessNew"/>
    <dgm:cxn modelId="{DF5A4E9B-B8D9-6240-A395-29DC848E745F}" type="presParOf" srcId="{183F97E0-9748-A547-97DE-707F0262173A}" destId="{A7F2EB84-3BBB-8245-928A-D6A3B8495894}" srcOrd="4" destOrd="0" presId="urn:microsoft.com/office/officeart/2016/7/layout/RepeatingBendingProcessNew"/>
    <dgm:cxn modelId="{3AC3D3BE-3F64-CD4A-8514-A20F65D88A25}" type="presParOf" srcId="{183F97E0-9748-A547-97DE-707F0262173A}" destId="{8C529DFC-B72B-724A-B9AC-A1D40502CDF7}" srcOrd="5" destOrd="0" presId="urn:microsoft.com/office/officeart/2016/7/layout/RepeatingBendingProcessNew"/>
    <dgm:cxn modelId="{ECB4A737-DBAA-F247-88C9-0B6D91982056}" type="presParOf" srcId="{8C529DFC-B72B-724A-B9AC-A1D40502CDF7}" destId="{59D58A40-6C1A-A24D-82B7-ECF40ED50547}" srcOrd="0" destOrd="0" presId="urn:microsoft.com/office/officeart/2016/7/layout/RepeatingBendingProcessNew"/>
    <dgm:cxn modelId="{9DC734DC-D729-8447-AFB2-72625D9A05D8}" type="presParOf" srcId="{183F97E0-9748-A547-97DE-707F0262173A}" destId="{02C06963-2A4E-0B4F-8FD4-4A2D54E6B865}" srcOrd="6" destOrd="0" presId="urn:microsoft.com/office/officeart/2016/7/layout/RepeatingBendingProcessNew"/>
    <dgm:cxn modelId="{847CC073-83F2-9F4A-BA6F-EEA3C86E341B}" type="presParOf" srcId="{183F97E0-9748-A547-97DE-707F0262173A}" destId="{02667AC2-E5E7-7442-9F4E-678A069AE424}" srcOrd="7" destOrd="0" presId="urn:microsoft.com/office/officeart/2016/7/layout/RepeatingBendingProcessNew"/>
    <dgm:cxn modelId="{6A820FA5-3921-3F4E-8F72-0AB8A1B1A4A4}" type="presParOf" srcId="{02667AC2-E5E7-7442-9F4E-678A069AE424}" destId="{38DF0039-655E-8241-95BB-6EA41DBD3D20}" srcOrd="0" destOrd="0" presId="urn:microsoft.com/office/officeart/2016/7/layout/RepeatingBendingProcessNew"/>
    <dgm:cxn modelId="{3033D6BF-C2A5-F146-9F0F-DBFCD7761401}" type="presParOf" srcId="{183F97E0-9748-A547-97DE-707F0262173A}" destId="{DE581813-F762-1240-A2F4-5870F491C01D}" srcOrd="8" destOrd="0" presId="urn:microsoft.com/office/officeart/2016/7/layout/RepeatingBendingProcessNew"/>
    <dgm:cxn modelId="{F9BB0898-46E5-E448-B357-0ECFF854CB6C}" type="presParOf" srcId="{183F97E0-9748-A547-97DE-707F0262173A}" destId="{82CF14E4-7555-8B42-9661-274E5E93E442}" srcOrd="9" destOrd="0" presId="urn:microsoft.com/office/officeart/2016/7/layout/RepeatingBendingProcessNew"/>
    <dgm:cxn modelId="{DF1E0C49-9336-2A4F-87F6-E52B930F82C5}" type="presParOf" srcId="{82CF14E4-7555-8B42-9661-274E5E93E442}" destId="{110432BC-4E2D-7C49-91BB-E170761851CA}" srcOrd="0" destOrd="0" presId="urn:microsoft.com/office/officeart/2016/7/layout/RepeatingBendingProcessNew"/>
    <dgm:cxn modelId="{3A237F76-F749-294A-84A3-C6DBC9BEFBBD}" type="presParOf" srcId="{183F97E0-9748-A547-97DE-707F0262173A}" destId="{AEC0A712-2152-BC4A-833F-1FCFE81F75FB}" srcOrd="10" destOrd="0" presId="urn:microsoft.com/office/officeart/2016/7/layout/RepeatingBendingProcessNew"/>
    <dgm:cxn modelId="{535DCF26-4710-7943-A5B4-9E2F09BE81A8}" type="presParOf" srcId="{183F97E0-9748-A547-97DE-707F0262173A}" destId="{AFCD360D-7747-AD41-B8FD-47265BCF18D5}" srcOrd="11" destOrd="0" presId="urn:microsoft.com/office/officeart/2016/7/layout/RepeatingBendingProcessNew"/>
    <dgm:cxn modelId="{55E5BB1F-0692-FC49-A8B6-C63E4A081DD6}" type="presParOf" srcId="{AFCD360D-7747-AD41-B8FD-47265BCF18D5}" destId="{7BB92E14-5A1D-F34B-B885-539E3DA06B7B}" srcOrd="0" destOrd="0" presId="urn:microsoft.com/office/officeart/2016/7/layout/RepeatingBendingProcessNew"/>
    <dgm:cxn modelId="{19A563BA-B31C-1340-8927-2B024C87C607}" type="presParOf" srcId="{183F97E0-9748-A547-97DE-707F0262173A}" destId="{5D2075BA-D623-CF4A-95FF-F9F723DE6D0E}" srcOrd="12" destOrd="0" presId="urn:microsoft.com/office/officeart/2016/7/layout/RepeatingBendingProcessNew"/>
    <dgm:cxn modelId="{26F628F9-3F61-6E4E-A6F2-D2345FA92CA8}" type="presParOf" srcId="{183F97E0-9748-A547-97DE-707F0262173A}" destId="{7AA651F3-30B8-A64E-9D7F-4B821FEF6BD3}" srcOrd="13" destOrd="0" presId="urn:microsoft.com/office/officeart/2016/7/layout/RepeatingBendingProcessNew"/>
    <dgm:cxn modelId="{6E59DB78-11C6-7E45-8046-0E83D9B7143A}" type="presParOf" srcId="{7AA651F3-30B8-A64E-9D7F-4B821FEF6BD3}" destId="{0260F6C5-A5AA-4A4E-829F-F5814EBE1912}" srcOrd="0" destOrd="0" presId="urn:microsoft.com/office/officeart/2016/7/layout/RepeatingBendingProcessNew"/>
    <dgm:cxn modelId="{429553B7-305C-0244-BE90-9EB9D3DC5A0C}" type="presParOf" srcId="{183F97E0-9748-A547-97DE-707F0262173A}" destId="{72B2CD8F-CB9A-864D-A5CE-A991D3FC371E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4E1477-A7F0-4CF3-9F3A-41D98121841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EBBE89B-8926-47EE-8DA6-79858139EE2B}">
      <dgm:prSet/>
      <dgm:spPr/>
      <dgm:t>
        <a:bodyPr/>
        <a:lstStyle/>
        <a:p>
          <a:pPr>
            <a:defRPr cap="all"/>
          </a:pPr>
          <a:r>
            <a:rPr lang="en-US" b="1"/>
            <a:t>Definition of the idea:  </a:t>
          </a:r>
          <a:r>
            <a:rPr lang="en-US" b="1" i="1"/>
            <a:t>What happens on Thursdays </a:t>
          </a:r>
          <a:endParaRPr lang="en-US" b="1"/>
        </a:p>
      </dgm:t>
    </dgm:pt>
    <dgm:pt modelId="{DF6003C1-41DC-4FDB-9164-C2F815CCCB4D}" type="parTrans" cxnId="{03AC9959-1D00-405C-8D84-1573A4C11746}">
      <dgm:prSet/>
      <dgm:spPr/>
      <dgm:t>
        <a:bodyPr/>
        <a:lstStyle/>
        <a:p>
          <a:endParaRPr lang="en-US" b="1"/>
        </a:p>
      </dgm:t>
    </dgm:pt>
    <dgm:pt modelId="{1710C9A7-AE6D-4E6F-9B74-5A1C2B41AE66}" type="sibTrans" cxnId="{03AC9959-1D00-405C-8D84-1573A4C11746}">
      <dgm:prSet/>
      <dgm:spPr/>
      <dgm:t>
        <a:bodyPr/>
        <a:lstStyle/>
        <a:p>
          <a:endParaRPr lang="en-US" b="1"/>
        </a:p>
      </dgm:t>
    </dgm:pt>
    <dgm:pt modelId="{FAEBDC4B-7D50-4934-8684-3957B9F2FE88}">
      <dgm:prSet/>
      <dgm:spPr/>
      <dgm:t>
        <a:bodyPr/>
        <a:lstStyle/>
        <a:p>
          <a:pPr>
            <a:defRPr cap="all"/>
          </a:pPr>
          <a:r>
            <a:rPr lang="en-US" b="1" dirty="0"/>
            <a:t>A priori relevant variables search</a:t>
          </a:r>
        </a:p>
      </dgm:t>
    </dgm:pt>
    <dgm:pt modelId="{3300C9EE-9D8E-471A-B5F9-5541B79F5A11}" type="parTrans" cxnId="{92A25BEE-EFE4-43E1-AB30-808EDAEF90AD}">
      <dgm:prSet/>
      <dgm:spPr/>
      <dgm:t>
        <a:bodyPr/>
        <a:lstStyle/>
        <a:p>
          <a:endParaRPr lang="en-US" b="1"/>
        </a:p>
      </dgm:t>
    </dgm:pt>
    <dgm:pt modelId="{BCC0F2CA-6CCA-407B-A940-30EE9C44864B}" type="sibTrans" cxnId="{92A25BEE-EFE4-43E1-AB30-808EDAEF90AD}">
      <dgm:prSet/>
      <dgm:spPr/>
      <dgm:t>
        <a:bodyPr/>
        <a:lstStyle/>
        <a:p>
          <a:endParaRPr lang="en-US" b="1"/>
        </a:p>
      </dgm:t>
    </dgm:pt>
    <dgm:pt modelId="{2BD0AB20-53C8-44F2-A64C-727E4B9CA922}">
      <dgm:prSet/>
      <dgm:spPr/>
      <dgm:t>
        <a:bodyPr/>
        <a:lstStyle/>
        <a:p>
          <a:pPr>
            <a:defRPr cap="all"/>
          </a:pPr>
          <a:r>
            <a:rPr lang="en-US" b="1"/>
            <a:t>Data Search </a:t>
          </a:r>
        </a:p>
      </dgm:t>
    </dgm:pt>
    <dgm:pt modelId="{4A352810-447C-4F89-9A3D-7C2EF4022862}" type="parTrans" cxnId="{706BB0D0-BCB9-4430-A562-C8EE2846FDA7}">
      <dgm:prSet/>
      <dgm:spPr/>
      <dgm:t>
        <a:bodyPr/>
        <a:lstStyle/>
        <a:p>
          <a:endParaRPr lang="en-US" b="1"/>
        </a:p>
      </dgm:t>
    </dgm:pt>
    <dgm:pt modelId="{E79096CE-D596-46CB-A09D-1D5A9212C1C2}" type="sibTrans" cxnId="{706BB0D0-BCB9-4430-A562-C8EE2846FDA7}">
      <dgm:prSet/>
      <dgm:spPr/>
      <dgm:t>
        <a:bodyPr/>
        <a:lstStyle/>
        <a:p>
          <a:endParaRPr lang="en-US" b="1"/>
        </a:p>
      </dgm:t>
    </dgm:pt>
    <dgm:pt modelId="{6709C0E6-6BF5-4E9D-9454-CA7E0108E629}">
      <dgm:prSet/>
      <dgm:spPr/>
      <dgm:t>
        <a:bodyPr/>
        <a:lstStyle/>
        <a:p>
          <a:pPr>
            <a:defRPr cap="all"/>
          </a:pPr>
          <a:r>
            <a:rPr lang="en-US" b="1"/>
            <a:t>Data Understanding </a:t>
          </a:r>
        </a:p>
      </dgm:t>
    </dgm:pt>
    <dgm:pt modelId="{8D944D74-83FF-4673-AC49-9C05F271CD49}" type="parTrans" cxnId="{6F47FE7F-FD6D-4168-96CC-0D5B4413C7CF}">
      <dgm:prSet/>
      <dgm:spPr/>
      <dgm:t>
        <a:bodyPr/>
        <a:lstStyle/>
        <a:p>
          <a:endParaRPr lang="en-US" b="1"/>
        </a:p>
      </dgm:t>
    </dgm:pt>
    <dgm:pt modelId="{2D4A87F0-ECF7-403E-9B92-0707508D70FC}" type="sibTrans" cxnId="{6F47FE7F-FD6D-4168-96CC-0D5B4413C7CF}">
      <dgm:prSet/>
      <dgm:spPr/>
      <dgm:t>
        <a:bodyPr/>
        <a:lstStyle/>
        <a:p>
          <a:endParaRPr lang="en-US" b="1"/>
        </a:p>
      </dgm:t>
    </dgm:pt>
    <dgm:pt modelId="{7CC254E3-5838-4D9E-A731-864C7FEA0471}">
      <dgm:prSet/>
      <dgm:spPr/>
      <dgm:t>
        <a:bodyPr/>
        <a:lstStyle/>
        <a:p>
          <a:pPr>
            <a:defRPr cap="all"/>
          </a:pPr>
          <a:r>
            <a:rPr lang="en-US" b="1"/>
            <a:t>Data Processing with Pandas in Jupyter Notebook</a:t>
          </a:r>
        </a:p>
      </dgm:t>
    </dgm:pt>
    <dgm:pt modelId="{C4B428BF-4A02-472D-A516-3FA4E6C3D2BE}" type="parTrans" cxnId="{FF7B643C-8264-44BF-9267-02FEF3BB87B1}">
      <dgm:prSet/>
      <dgm:spPr/>
      <dgm:t>
        <a:bodyPr/>
        <a:lstStyle/>
        <a:p>
          <a:endParaRPr lang="en-US" b="1"/>
        </a:p>
      </dgm:t>
    </dgm:pt>
    <dgm:pt modelId="{50FD514C-8D05-4432-87F3-5C6A1F7578AE}" type="sibTrans" cxnId="{FF7B643C-8264-44BF-9267-02FEF3BB87B1}">
      <dgm:prSet/>
      <dgm:spPr/>
      <dgm:t>
        <a:bodyPr/>
        <a:lstStyle/>
        <a:p>
          <a:endParaRPr lang="en-US" b="1"/>
        </a:p>
      </dgm:t>
    </dgm:pt>
    <dgm:pt modelId="{977B8C59-07B8-4C03-A2C4-6F808B572FD7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defRPr cap="all"/>
          </a:pPr>
          <a:r>
            <a:rPr lang="en-US" b="1" dirty="0"/>
            <a:t>Graphics </a:t>
          </a:r>
        </a:p>
      </dgm:t>
    </dgm:pt>
    <dgm:pt modelId="{6A488679-97EE-4424-9DE7-2877860B3650}" type="parTrans" cxnId="{002D678C-B144-464A-BFE3-7743DC916D81}">
      <dgm:prSet/>
      <dgm:spPr/>
      <dgm:t>
        <a:bodyPr/>
        <a:lstStyle/>
        <a:p>
          <a:endParaRPr lang="en-US" b="1"/>
        </a:p>
      </dgm:t>
    </dgm:pt>
    <dgm:pt modelId="{D09E31ED-7910-4B88-B72D-9F42B5C4A533}" type="sibTrans" cxnId="{002D678C-B144-464A-BFE3-7743DC916D81}">
      <dgm:prSet/>
      <dgm:spPr/>
      <dgm:t>
        <a:bodyPr/>
        <a:lstStyle/>
        <a:p>
          <a:endParaRPr lang="en-US" b="1"/>
        </a:p>
      </dgm:t>
    </dgm:pt>
    <dgm:pt modelId="{99661D81-37D5-BC4D-B453-37AFDF12A081}">
      <dgm:prSet/>
      <dgm:spPr/>
      <dgm:t>
        <a:bodyPr/>
        <a:lstStyle/>
        <a:p>
          <a:pPr>
            <a:defRPr cap="all"/>
          </a:pPr>
          <a:r>
            <a:rPr lang="en-US" b="1"/>
            <a:t>Check of Results</a:t>
          </a:r>
        </a:p>
      </dgm:t>
    </dgm:pt>
    <dgm:pt modelId="{F3CFB80C-0682-634A-86DA-86DC2B583274}" type="parTrans" cxnId="{EA03897B-AAF1-7840-B8BE-4046BE22B024}">
      <dgm:prSet/>
      <dgm:spPr/>
      <dgm:t>
        <a:bodyPr/>
        <a:lstStyle/>
        <a:p>
          <a:endParaRPr lang="en-US" b="1"/>
        </a:p>
      </dgm:t>
    </dgm:pt>
    <dgm:pt modelId="{218D95AE-728C-9B46-904F-1A9182918C65}" type="sibTrans" cxnId="{EA03897B-AAF1-7840-B8BE-4046BE22B024}">
      <dgm:prSet/>
      <dgm:spPr/>
      <dgm:t>
        <a:bodyPr/>
        <a:lstStyle/>
        <a:p>
          <a:endParaRPr lang="en-US" b="1"/>
        </a:p>
      </dgm:t>
    </dgm:pt>
    <dgm:pt modelId="{87529875-A335-6349-BCB0-7D0DFDEDA0EB}">
      <dgm:prSet/>
      <dgm:spPr/>
      <dgm:t>
        <a:bodyPr/>
        <a:lstStyle/>
        <a:p>
          <a:pPr>
            <a:defRPr cap="all"/>
          </a:pPr>
          <a:r>
            <a:rPr lang="en-US" b="1"/>
            <a:t>Consolidation</a:t>
          </a:r>
        </a:p>
      </dgm:t>
    </dgm:pt>
    <dgm:pt modelId="{F8091193-1D48-F94B-9235-A1B6C33EED59}" type="parTrans" cxnId="{8F834712-EF57-5740-AFEE-462C1DFADFE4}">
      <dgm:prSet/>
      <dgm:spPr/>
      <dgm:t>
        <a:bodyPr/>
        <a:lstStyle/>
        <a:p>
          <a:endParaRPr lang="en-US" b="1"/>
        </a:p>
      </dgm:t>
    </dgm:pt>
    <dgm:pt modelId="{288EC4D9-7ABF-3E41-A5FF-2BD38C79F872}" type="sibTrans" cxnId="{8F834712-EF57-5740-AFEE-462C1DFADFE4}">
      <dgm:prSet/>
      <dgm:spPr/>
      <dgm:t>
        <a:bodyPr/>
        <a:lstStyle/>
        <a:p>
          <a:endParaRPr lang="en-US" b="1"/>
        </a:p>
      </dgm:t>
    </dgm:pt>
    <dgm:pt modelId="{183F97E0-9748-A547-97DE-707F0262173A}" type="pres">
      <dgm:prSet presAssocID="{194E1477-A7F0-4CF3-9F3A-41D981218419}" presName="Name0" presStyleCnt="0">
        <dgm:presLayoutVars>
          <dgm:dir/>
          <dgm:resizeHandles val="exact"/>
        </dgm:presLayoutVars>
      </dgm:prSet>
      <dgm:spPr/>
    </dgm:pt>
    <dgm:pt modelId="{D11769CE-7AF6-7341-BC5A-C7C89D080CFE}" type="pres">
      <dgm:prSet presAssocID="{6EBBE89B-8926-47EE-8DA6-79858139EE2B}" presName="node" presStyleLbl="node1" presStyleIdx="0" presStyleCnt="8">
        <dgm:presLayoutVars>
          <dgm:bulletEnabled val="1"/>
        </dgm:presLayoutVars>
      </dgm:prSet>
      <dgm:spPr/>
    </dgm:pt>
    <dgm:pt modelId="{2EA8F82E-9F18-D642-B75D-0913B75C65CB}" type="pres">
      <dgm:prSet presAssocID="{1710C9A7-AE6D-4E6F-9B74-5A1C2B41AE66}" presName="sibTrans" presStyleLbl="sibTrans1D1" presStyleIdx="0" presStyleCnt="7"/>
      <dgm:spPr/>
    </dgm:pt>
    <dgm:pt modelId="{33D4C9FC-AE36-EE4F-8BF2-32631B459F31}" type="pres">
      <dgm:prSet presAssocID="{1710C9A7-AE6D-4E6F-9B74-5A1C2B41AE66}" presName="connectorText" presStyleLbl="sibTrans1D1" presStyleIdx="0" presStyleCnt="7"/>
      <dgm:spPr/>
    </dgm:pt>
    <dgm:pt modelId="{F54B0CDE-2E84-7147-8AEE-74BBE6DCC7BD}" type="pres">
      <dgm:prSet presAssocID="{FAEBDC4B-7D50-4934-8684-3957B9F2FE88}" presName="node" presStyleLbl="node1" presStyleIdx="1" presStyleCnt="8">
        <dgm:presLayoutVars>
          <dgm:bulletEnabled val="1"/>
        </dgm:presLayoutVars>
      </dgm:prSet>
      <dgm:spPr/>
    </dgm:pt>
    <dgm:pt modelId="{657271F3-3BE0-BC4A-84A6-76EA12C6391C}" type="pres">
      <dgm:prSet presAssocID="{BCC0F2CA-6CCA-407B-A940-30EE9C44864B}" presName="sibTrans" presStyleLbl="sibTrans1D1" presStyleIdx="1" presStyleCnt="7"/>
      <dgm:spPr/>
    </dgm:pt>
    <dgm:pt modelId="{9F225D10-C1F1-0F42-8F90-F6A14CCCA88D}" type="pres">
      <dgm:prSet presAssocID="{BCC0F2CA-6CCA-407B-A940-30EE9C44864B}" presName="connectorText" presStyleLbl="sibTrans1D1" presStyleIdx="1" presStyleCnt="7"/>
      <dgm:spPr/>
    </dgm:pt>
    <dgm:pt modelId="{A7F2EB84-3BBB-8245-928A-D6A3B8495894}" type="pres">
      <dgm:prSet presAssocID="{2BD0AB20-53C8-44F2-A64C-727E4B9CA922}" presName="node" presStyleLbl="node1" presStyleIdx="2" presStyleCnt="8">
        <dgm:presLayoutVars>
          <dgm:bulletEnabled val="1"/>
        </dgm:presLayoutVars>
      </dgm:prSet>
      <dgm:spPr/>
    </dgm:pt>
    <dgm:pt modelId="{8C529DFC-B72B-724A-B9AC-A1D40502CDF7}" type="pres">
      <dgm:prSet presAssocID="{E79096CE-D596-46CB-A09D-1D5A9212C1C2}" presName="sibTrans" presStyleLbl="sibTrans1D1" presStyleIdx="2" presStyleCnt="7"/>
      <dgm:spPr/>
    </dgm:pt>
    <dgm:pt modelId="{59D58A40-6C1A-A24D-82B7-ECF40ED50547}" type="pres">
      <dgm:prSet presAssocID="{E79096CE-D596-46CB-A09D-1D5A9212C1C2}" presName="connectorText" presStyleLbl="sibTrans1D1" presStyleIdx="2" presStyleCnt="7"/>
      <dgm:spPr/>
    </dgm:pt>
    <dgm:pt modelId="{02C06963-2A4E-0B4F-8FD4-4A2D54E6B865}" type="pres">
      <dgm:prSet presAssocID="{6709C0E6-6BF5-4E9D-9454-CA7E0108E629}" presName="node" presStyleLbl="node1" presStyleIdx="3" presStyleCnt="8">
        <dgm:presLayoutVars>
          <dgm:bulletEnabled val="1"/>
        </dgm:presLayoutVars>
      </dgm:prSet>
      <dgm:spPr/>
    </dgm:pt>
    <dgm:pt modelId="{02667AC2-E5E7-7442-9F4E-678A069AE424}" type="pres">
      <dgm:prSet presAssocID="{2D4A87F0-ECF7-403E-9B92-0707508D70FC}" presName="sibTrans" presStyleLbl="sibTrans1D1" presStyleIdx="3" presStyleCnt="7"/>
      <dgm:spPr/>
    </dgm:pt>
    <dgm:pt modelId="{38DF0039-655E-8241-95BB-6EA41DBD3D20}" type="pres">
      <dgm:prSet presAssocID="{2D4A87F0-ECF7-403E-9B92-0707508D70FC}" presName="connectorText" presStyleLbl="sibTrans1D1" presStyleIdx="3" presStyleCnt="7"/>
      <dgm:spPr/>
    </dgm:pt>
    <dgm:pt modelId="{DE581813-F762-1240-A2F4-5870F491C01D}" type="pres">
      <dgm:prSet presAssocID="{7CC254E3-5838-4D9E-A731-864C7FEA0471}" presName="node" presStyleLbl="node1" presStyleIdx="4" presStyleCnt="8">
        <dgm:presLayoutVars>
          <dgm:bulletEnabled val="1"/>
        </dgm:presLayoutVars>
      </dgm:prSet>
      <dgm:spPr/>
    </dgm:pt>
    <dgm:pt modelId="{82CF14E4-7555-8B42-9661-274E5E93E442}" type="pres">
      <dgm:prSet presAssocID="{50FD514C-8D05-4432-87F3-5C6A1F7578AE}" presName="sibTrans" presStyleLbl="sibTrans1D1" presStyleIdx="4" presStyleCnt="7"/>
      <dgm:spPr/>
    </dgm:pt>
    <dgm:pt modelId="{110432BC-4E2D-7C49-91BB-E170761851CA}" type="pres">
      <dgm:prSet presAssocID="{50FD514C-8D05-4432-87F3-5C6A1F7578AE}" presName="connectorText" presStyleLbl="sibTrans1D1" presStyleIdx="4" presStyleCnt="7"/>
      <dgm:spPr/>
    </dgm:pt>
    <dgm:pt modelId="{AEC0A712-2152-BC4A-833F-1FCFE81F75FB}" type="pres">
      <dgm:prSet presAssocID="{977B8C59-07B8-4C03-A2C4-6F808B572FD7}" presName="node" presStyleLbl="node1" presStyleIdx="5" presStyleCnt="8">
        <dgm:presLayoutVars>
          <dgm:bulletEnabled val="1"/>
        </dgm:presLayoutVars>
      </dgm:prSet>
      <dgm:spPr/>
    </dgm:pt>
    <dgm:pt modelId="{AFCD360D-7747-AD41-B8FD-47265BCF18D5}" type="pres">
      <dgm:prSet presAssocID="{D09E31ED-7910-4B88-B72D-9F42B5C4A533}" presName="sibTrans" presStyleLbl="sibTrans1D1" presStyleIdx="5" presStyleCnt="7"/>
      <dgm:spPr/>
    </dgm:pt>
    <dgm:pt modelId="{7BB92E14-5A1D-F34B-B885-539E3DA06B7B}" type="pres">
      <dgm:prSet presAssocID="{D09E31ED-7910-4B88-B72D-9F42B5C4A533}" presName="connectorText" presStyleLbl="sibTrans1D1" presStyleIdx="5" presStyleCnt="7"/>
      <dgm:spPr/>
    </dgm:pt>
    <dgm:pt modelId="{5D2075BA-D623-CF4A-95FF-F9F723DE6D0E}" type="pres">
      <dgm:prSet presAssocID="{99661D81-37D5-BC4D-B453-37AFDF12A081}" presName="node" presStyleLbl="node1" presStyleIdx="6" presStyleCnt="8">
        <dgm:presLayoutVars>
          <dgm:bulletEnabled val="1"/>
        </dgm:presLayoutVars>
      </dgm:prSet>
      <dgm:spPr/>
    </dgm:pt>
    <dgm:pt modelId="{7AA651F3-30B8-A64E-9D7F-4B821FEF6BD3}" type="pres">
      <dgm:prSet presAssocID="{218D95AE-728C-9B46-904F-1A9182918C65}" presName="sibTrans" presStyleLbl="sibTrans1D1" presStyleIdx="6" presStyleCnt="7"/>
      <dgm:spPr/>
    </dgm:pt>
    <dgm:pt modelId="{0260F6C5-A5AA-4A4E-829F-F5814EBE1912}" type="pres">
      <dgm:prSet presAssocID="{218D95AE-728C-9B46-904F-1A9182918C65}" presName="connectorText" presStyleLbl="sibTrans1D1" presStyleIdx="6" presStyleCnt="7"/>
      <dgm:spPr/>
    </dgm:pt>
    <dgm:pt modelId="{72B2CD8F-CB9A-864D-A5CE-A991D3FC371E}" type="pres">
      <dgm:prSet presAssocID="{87529875-A335-6349-BCB0-7D0DFDEDA0EB}" presName="node" presStyleLbl="node1" presStyleIdx="7" presStyleCnt="8">
        <dgm:presLayoutVars>
          <dgm:bulletEnabled val="1"/>
        </dgm:presLayoutVars>
      </dgm:prSet>
      <dgm:spPr/>
    </dgm:pt>
  </dgm:ptLst>
  <dgm:cxnLst>
    <dgm:cxn modelId="{AEC9B905-D04B-9240-85BC-377068A225B1}" type="presOf" srcId="{FAEBDC4B-7D50-4934-8684-3957B9F2FE88}" destId="{F54B0CDE-2E84-7147-8AEE-74BBE6DCC7BD}" srcOrd="0" destOrd="0" presId="urn:microsoft.com/office/officeart/2016/7/layout/RepeatingBendingProcessNew"/>
    <dgm:cxn modelId="{49427207-0520-2546-A818-367B9FB09CE8}" type="presOf" srcId="{218D95AE-728C-9B46-904F-1A9182918C65}" destId="{0260F6C5-A5AA-4A4E-829F-F5814EBE1912}" srcOrd="1" destOrd="0" presId="urn:microsoft.com/office/officeart/2016/7/layout/RepeatingBendingProcessNew"/>
    <dgm:cxn modelId="{A93A620B-92B0-0344-AF0F-449EF4A42FD3}" type="presOf" srcId="{50FD514C-8D05-4432-87F3-5C6A1F7578AE}" destId="{110432BC-4E2D-7C49-91BB-E170761851CA}" srcOrd="1" destOrd="0" presId="urn:microsoft.com/office/officeart/2016/7/layout/RepeatingBendingProcessNew"/>
    <dgm:cxn modelId="{E772620C-8C85-4344-84BC-77143D1A80F6}" type="presOf" srcId="{2D4A87F0-ECF7-403E-9B92-0707508D70FC}" destId="{38DF0039-655E-8241-95BB-6EA41DBD3D20}" srcOrd="1" destOrd="0" presId="urn:microsoft.com/office/officeart/2016/7/layout/RepeatingBendingProcessNew"/>
    <dgm:cxn modelId="{8F834712-EF57-5740-AFEE-462C1DFADFE4}" srcId="{194E1477-A7F0-4CF3-9F3A-41D981218419}" destId="{87529875-A335-6349-BCB0-7D0DFDEDA0EB}" srcOrd="7" destOrd="0" parTransId="{F8091193-1D48-F94B-9235-A1B6C33EED59}" sibTransId="{288EC4D9-7ABF-3E41-A5FF-2BD38C79F872}"/>
    <dgm:cxn modelId="{BCBA7337-7E48-2944-AEEC-166CEE8D2A7F}" type="presOf" srcId="{6709C0E6-6BF5-4E9D-9454-CA7E0108E629}" destId="{02C06963-2A4E-0B4F-8FD4-4A2D54E6B865}" srcOrd="0" destOrd="0" presId="urn:microsoft.com/office/officeart/2016/7/layout/RepeatingBendingProcessNew"/>
    <dgm:cxn modelId="{389AE23A-A4EA-E34D-BB2A-C86EC6180E45}" type="presOf" srcId="{99661D81-37D5-BC4D-B453-37AFDF12A081}" destId="{5D2075BA-D623-CF4A-95FF-F9F723DE6D0E}" srcOrd="0" destOrd="0" presId="urn:microsoft.com/office/officeart/2016/7/layout/RepeatingBendingProcessNew"/>
    <dgm:cxn modelId="{FF7B643C-8264-44BF-9267-02FEF3BB87B1}" srcId="{194E1477-A7F0-4CF3-9F3A-41D981218419}" destId="{7CC254E3-5838-4D9E-A731-864C7FEA0471}" srcOrd="4" destOrd="0" parTransId="{C4B428BF-4A02-472D-A516-3FA4E6C3D2BE}" sibTransId="{50FD514C-8D05-4432-87F3-5C6A1F7578AE}"/>
    <dgm:cxn modelId="{DF352A4C-CF04-E942-8A52-70612E1FFF4B}" type="presOf" srcId="{E79096CE-D596-46CB-A09D-1D5A9212C1C2}" destId="{8C529DFC-B72B-724A-B9AC-A1D40502CDF7}" srcOrd="0" destOrd="0" presId="urn:microsoft.com/office/officeart/2016/7/layout/RepeatingBendingProcessNew"/>
    <dgm:cxn modelId="{83934C55-7F45-854E-A2C9-2080DA719D95}" type="presOf" srcId="{977B8C59-07B8-4C03-A2C4-6F808B572FD7}" destId="{AEC0A712-2152-BC4A-833F-1FCFE81F75FB}" srcOrd="0" destOrd="0" presId="urn:microsoft.com/office/officeart/2016/7/layout/RepeatingBendingProcessNew"/>
    <dgm:cxn modelId="{03AC9959-1D00-405C-8D84-1573A4C11746}" srcId="{194E1477-A7F0-4CF3-9F3A-41D981218419}" destId="{6EBBE89B-8926-47EE-8DA6-79858139EE2B}" srcOrd="0" destOrd="0" parTransId="{DF6003C1-41DC-4FDB-9164-C2F815CCCB4D}" sibTransId="{1710C9A7-AE6D-4E6F-9B74-5A1C2B41AE66}"/>
    <dgm:cxn modelId="{2CA3EA5D-477D-064E-9CDA-7821686884D7}" type="presOf" srcId="{1710C9A7-AE6D-4E6F-9B74-5A1C2B41AE66}" destId="{2EA8F82E-9F18-D642-B75D-0913B75C65CB}" srcOrd="0" destOrd="0" presId="urn:microsoft.com/office/officeart/2016/7/layout/RepeatingBendingProcessNew"/>
    <dgm:cxn modelId="{8ECA3762-B934-B44B-95F8-6C3A95DE351D}" type="presOf" srcId="{87529875-A335-6349-BCB0-7D0DFDEDA0EB}" destId="{72B2CD8F-CB9A-864D-A5CE-A991D3FC371E}" srcOrd="0" destOrd="0" presId="urn:microsoft.com/office/officeart/2016/7/layout/RepeatingBendingProcessNew"/>
    <dgm:cxn modelId="{AF091E66-F851-B842-B59E-2F7454AF5BD2}" type="presOf" srcId="{D09E31ED-7910-4B88-B72D-9F42B5C4A533}" destId="{7BB92E14-5A1D-F34B-B885-539E3DA06B7B}" srcOrd="1" destOrd="0" presId="urn:microsoft.com/office/officeart/2016/7/layout/RepeatingBendingProcessNew"/>
    <dgm:cxn modelId="{450D0474-E581-2E4C-B9D4-A8C7E5C26638}" type="presOf" srcId="{218D95AE-728C-9B46-904F-1A9182918C65}" destId="{7AA651F3-30B8-A64E-9D7F-4B821FEF6BD3}" srcOrd="0" destOrd="0" presId="urn:microsoft.com/office/officeart/2016/7/layout/RepeatingBendingProcessNew"/>
    <dgm:cxn modelId="{10FE6575-41E9-5C46-BC36-89A5D7CE9C33}" type="presOf" srcId="{7CC254E3-5838-4D9E-A731-864C7FEA0471}" destId="{DE581813-F762-1240-A2F4-5870F491C01D}" srcOrd="0" destOrd="0" presId="urn:microsoft.com/office/officeart/2016/7/layout/RepeatingBendingProcessNew"/>
    <dgm:cxn modelId="{EA03897B-AAF1-7840-B8BE-4046BE22B024}" srcId="{194E1477-A7F0-4CF3-9F3A-41D981218419}" destId="{99661D81-37D5-BC4D-B453-37AFDF12A081}" srcOrd="6" destOrd="0" parTransId="{F3CFB80C-0682-634A-86DA-86DC2B583274}" sibTransId="{218D95AE-728C-9B46-904F-1A9182918C65}"/>
    <dgm:cxn modelId="{8FEF917C-F171-8145-9293-86049641C238}" type="presOf" srcId="{2D4A87F0-ECF7-403E-9B92-0707508D70FC}" destId="{02667AC2-E5E7-7442-9F4E-678A069AE424}" srcOrd="0" destOrd="0" presId="urn:microsoft.com/office/officeart/2016/7/layout/RepeatingBendingProcessNew"/>
    <dgm:cxn modelId="{6F47FE7F-FD6D-4168-96CC-0D5B4413C7CF}" srcId="{194E1477-A7F0-4CF3-9F3A-41D981218419}" destId="{6709C0E6-6BF5-4E9D-9454-CA7E0108E629}" srcOrd="3" destOrd="0" parTransId="{8D944D74-83FF-4673-AC49-9C05F271CD49}" sibTransId="{2D4A87F0-ECF7-403E-9B92-0707508D70FC}"/>
    <dgm:cxn modelId="{A3CD588C-2E23-B74B-859F-5B04E487535F}" type="presOf" srcId="{1710C9A7-AE6D-4E6F-9B74-5A1C2B41AE66}" destId="{33D4C9FC-AE36-EE4F-8BF2-32631B459F31}" srcOrd="1" destOrd="0" presId="urn:microsoft.com/office/officeart/2016/7/layout/RepeatingBendingProcessNew"/>
    <dgm:cxn modelId="{002D678C-B144-464A-BFE3-7743DC916D81}" srcId="{194E1477-A7F0-4CF3-9F3A-41D981218419}" destId="{977B8C59-07B8-4C03-A2C4-6F808B572FD7}" srcOrd="5" destOrd="0" parTransId="{6A488679-97EE-4424-9DE7-2877860B3650}" sibTransId="{D09E31ED-7910-4B88-B72D-9F42B5C4A533}"/>
    <dgm:cxn modelId="{D8177692-E0CF-8E48-B8A3-8A84B31C4A6C}" type="presOf" srcId="{50FD514C-8D05-4432-87F3-5C6A1F7578AE}" destId="{82CF14E4-7555-8B42-9661-274E5E93E442}" srcOrd="0" destOrd="0" presId="urn:microsoft.com/office/officeart/2016/7/layout/RepeatingBendingProcessNew"/>
    <dgm:cxn modelId="{586ED5B0-9A0C-6240-8FD6-4D621F6B6EF4}" type="presOf" srcId="{E79096CE-D596-46CB-A09D-1D5A9212C1C2}" destId="{59D58A40-6C1A-A24D-82B7-ECF40ED50547}" srcOrd="1" destOrd="0" presId="urn:microsoft.com/office/officeart/2016/7/layout/RepeatingBendingProcessNew"/>
    <dgm:cxn modelId="{706BB0D0-BCB9-4430-A562-C8EE2846FDA7}" srcId="{194E1477-A7F0-4CF3-9F3A-41D981218419}" destId="{2BD0AB20-53C8-44F2-A64C-727E4B9CA922}" srcOrd="2" destOrd="0" parTransId="{4A352810-447C-4F89-9A3D-7C2EF4022862}" sibTransId="{E79096CE-D596-46CB-A09D-1D5A9212C1C2}"/>
    <dgm:cxn modelId="{2D50B1D6-E887-E84C-999A-EC6EAC3067C0}" type="presOf" srcId="{D09E31ED-7910-4B88-B72D-9F42B5C4A533}" destId="{AFCD360D-7747-AD41-B8FD-47265BCF18D5}" srcOrd="0" destOrd="0" presId="urn:microsoft.com/office/officeart/2016/7/layout/RepeatingBendingProcessNew"/>
    <dgm:cxn modelId="{A4F0A6D8-5935-4D4B-BE09-D2BFBC65EC51}" type="presOf" srcId="{BCC0F2CA-6CCA-407B-A940-30EE9C44864B}" destId="{9F225D10-C1F1-0F42-8F90-F6A14CCCA88D}" srcOrd="1" destOrd="0" presId="urn:microsoft.com/office/officeart/2016/7/layout/RepeatingBendingProcessNew"/>
    <dgm:cxn modelId="{3AD195DF-DD7B-964E-AC7A-8EDE434482B4}" type="presOf" srcId="{6EBBE89B-8926-47EE-8DA6-79858139EE2B}" destId="{D11769CE-7AF6-7341-BC5A-C7C89D080CFE}" srcOrd="0" destOrd="0" presId="urn:microsoft.com/office/officeart/2016/7/layout/RepeatingBendingProcessNew"/>
    <dgm:cxn modelId="{490ABEE1-0CAF-3843-9048-2BB5E8440272}" type="presOf" srcId="{BCC0F2CA-6CCA-407B-A940-30EE9C44864B}" destId="{657271F3-3BE0-BC4A-84A6-76EA12C6391C}" srcOrd="0" destOrd="0" presId="urn:microsoft.com/office/officeart/2016/7/layout/RepeatingBendingProcessNew"/>
    <dgm:cxn modelId="{92A25BEE-EFE4-43E1-AB30-808EDAEF90AD}" srcId="{194E1477-A7F0-4CF3-9F3A-41D981218419}" destId="{FAEBDC4B-7D50-4934-8684-3957B9F2FE88}" srcOrd="1" destOrd="0" parTransId="{3300C9EE-9D8E-471A-B5F9-5541B79F5A11}" sibTransId="{BCC0F2CA-6CCA-407B-A940-30EE9C44864B}"/>
    <dgm:cxn modelId="{B8B214F1-0F21-BC46-B887-472C4C011687}" type="presOf" srcId="{194E1477-A7F0-4CF3-9F3A-41D981218419}" destId="{183F97E0-9748-A547-97DE-707F0262173A}" srcOrd="0" destOrd="0" presId="urn:microsoft.com/office/officeart/2016/7/layout/RepeatingBendingProcessNew"/>
    <dgm:cxn modelId="{3AC371F8-6B12-BA40-B974-37C90EFBCD54}" type="presOf" srcId="{2BD0AB20-53C8-44F2-A64C-727E4B9CA922}" destId="{A7F2EB84-3BBB-8245-928A-D6A3B8495894}" srcOrd="0" destOrd="0" presId="urn:microsoft.com/office/officeart/2016/7/layout/RepeatingBendingProcessNew"/>
    <dgm:cxn modelId="{31CF790D-B955-FD48-BDE3-0F7960A1BBA3}" type="presParOf" srcId="{183F97E0-9748-A547-97DE-707F0262173A}" destId="{D11769CE-7AF6-7341-BC5A-C7C89D080CFE}" srcOrd="0" destOrd="0" presId="urn:microsoft.com/office/officeart/2016/7/layout/RepeatingBendingProcessNew"/>
    <dgm:cxn modelId="{9BA37A3B-CE5B-7648-B94F-CED7E82FC8C9}" type="presParOf" srcId="{183F97E0-9748-A547-97DE-707F0262173A}" destId="{2EA8F82E-9F18-D642-B75D-0913B75C65CB}" srcOrd="1" destOrd="0" presId="urn:microsoft.com/office/officeart/2016/7/layout/RepeatingBendingProcessNew"/>
    <dgm:cxn modelId="{B5E43E3A-368C-2D4F-91BE-BDC3DA39A8D3}" type="presParOf" srcId="{2EA8F82E-9F18-D642-B75D-0913B75C65CB}" destId="{33D4C9FC-AE36-EE4F-8BF2-32631B459F31}" srcOrd="0" destOrd="0" presId="urn:microsoft.com/office/officeart/2016/7/layout/RepeatingBendingProcessNew"/>
    <dgm:cxn modelId="{AA62D98D-D022-D142-9EF2-8E1C3814E9AD}" type="presParOf" srcId="{183F97E0-9748-A547-97DE-707F0262173A}" destId="{F54B0CDE-2E84-7147-8AEE-74BBE6DCC7BD}" srcOrd="2" destOrd="0" presId="urn:microsoft.com/office/officeart/2016/7/layout/RepeatingBendingProcessNew"/>
    <dgm:cxn modelId="{15ABAC50-D735-744B-A25B-4FDBAA2ECC53}" type="presParOf" srcId="{183F97E0-9748-A547-97DE-707F0262173A}" destId="{657271F3-3BE0-BC4A-84A6-76EA12C6391C}" srcOrd="3" destOrd="0" presId="urn:microsoft.com/office/officeart/2016/7/layout/RepeatingBendingProcessNew"/>
    <dgm:cxn modelId="{3BE3AA10-BFEC-E743-99A0-87C34DD160A3}" type="presParOf" srcId="{657271F3-3BE0-BC4A-84A6-76EA12C6391C}" destId="{9F225D10-C1F1-0F42-8F90-F6A14CCCA88D}" srcOrd="0" destOrd="0" presId="urn:microsoft.com/office/officeart/2016/7/layout/RepeatingBendingProcessNew"/>
    <dgm:cxn modelId="{DF5A4E9B-B8D9-6240-A395-29DC848E745F}" type="presParOf" srcId="{183F97E0-9748-A547-97DE-707F0262173A}" destId="{A7F2EB84-3BBB-8245-928A-D6A3B8495894}" srcOrd="4" destOrd="0" presId="urn:microsoft.com/office/officeart/2016/7/layout/RepeatingBendingProcessNew"/>
    <dgm:cxn modelId="{3AC3D3BE-3F64-CD4A-8514-A20F65D88A25}" type="presParOf" srcId="{183F97E0-9748-A547-97DE-707F0262173A}" destId="{8C529DFC-B72B-724A-B9AC-A1D40502CDF7}" srcOrd="5" destOrd="0" presId="urn:microsoft.com/office/officeart/2016/7/layout/RepeatingBendingProcessNew"/>
    <dgm:cxn modelId="{ECB4A737-DBAA-F247-88C9-0B6D91982056}" type="presParOf" srcId="{8C529DFC-B72B-724A-B9AC-A1D40502CDF7}" destId="{59D58A40-6C1A-A24D-82B7-ECF40ED50547}" srcOrd="0" destOrd="0" presId="urn:microsoft.com/office/officeart/2016/7/layout/RepeatingBendingProcessNew"/>
    <dgm:cxn modelId="{9DC734DC-D729-8447-AFB2-72625D9A05D8}" type="presParOf" srcId="{183F97E0-9748-A547-97DE-707F0262173A}" destId="{02C06963-2A4E-0B4F-8FD4-4A2D54E6B865}" srcOrd="6" destOrd="0" presId="urn:microsoft.com/office/officeart/2016/7/layout/RepeatingBendingProcessNew"/>
    <dgm:cxn modelId="{847CC073-83F2-9F4A-BA6F-EEA3C86E341B}" type="presParOf" srcId="{183F97E0-9748-A547-97DE-707F0262173A}" destId="{02667AC2-E5E7-7442-9F4E-678A069AE424}" srcOrd="7" destOrd="0" presId="urn:microsoft.com/office/officeart/2016/7/layout/RepeatingBendingProcessNew"/>
    <dgm:cxn modelId="{6A820FA5-3921-3F4E-8F72-0AB8A1B1A4A4}" type="presParOf" srcId="{02667AC2-E5E7-7442-9F4E-678A069AE424}" destId="{38DF0039-655E-8241-95BB-6EA41DBD3D20}" srcOrd="0" destOrd="0" presId="urn:microsoft.com/office/officeart/2016/7/layout/RepeatingBendingProcessNew"/>
    <dgm:cxn modelId="{3033D6BF-C2A5-F146-9F0F-DBFCD7761401}" type="presParOf" srcId="{183F97E0-9748-A547-97DE-707F0262173A}" destId="{DE581813-F762-1240-A2F4-5870F491C01D}" srcOrd="8" destOrd="0" presId="urn:microsoft.com/office/officeart/2016/7/layout/RepeatingBendingProcessNew"/>
    <dgm:cxn modelId="{F9BB0898-46E5-E448-B357-0ECFF854CB6C}" type="presParOf" srcId="{183F97E0-9748-A547-97DE-707F0262173A}" destId="{82CF14E4-7555-8B42-9661-274E5E93E442}" srcOrd="9" destOrd="0" presId="urn:microsoft.com/office/officeart/2016/7/layout/RepeatingBendingProcessNew"/>
    <dgm:cxn modelId="{DF1E0C49-9336-2A4F-87F6-E52B930F82C5}" type="presParOf" srcId="{82CF14E4-7555-8B42-9661-274E5E93E442}" destId="{110432BC-4E2D-7C49-91BB-E170761851CA}" srcOrd="0" destOrd="0" presId="urn:microsoft.com/office/officeart/2016/7/layout/RepeatingBendingProcessNew"/>
    <dgm:cxn modelId="{3A237F76-F749-294A-84A3-C6DBC9BEFBBD}" type="presParOf" srcId="{183F97E0-9748-A547-97DE-707F0262173A}" destId="{AEC0A712-2152-BC4A-833F-1FCFE81F75FB}" srcOrd="10" destOrd="0" presId="urn:microsoft.com/office/officeart/2016/7/layout/RepeatingBendingProcessNew"/>
    <dgm:cxn modelId="{535DCF26-4710-7943-A5B4-9E2F09BE81A8}" type="presParOf" srcId="{183F97E0-9748-A547-97DE-707F0262173A}" destId="{AFCD360D-7747-AD41-B8FD-47265BCF18D5}" srcOrd="11" destOrd="0" presId="urn:microsoft.com/office/officeart/2016/7/layout/RepeatingBendingProcessNew"/>
    <dgm:cxn modelId="{55E5BB1F-0692-FC49-A8B6-C63E4A081DD6}" type="presParOf" srcId="{AFCD360D-7747-AD41-B8FD-47265BCF18D5}" destId="{7BB92E14-5A1D-F34B-B885-539E3DA06B7B}" srcOrd="0" destOrd="0" presId="urn:microsoft.com/office/officeart/2016/7/layout/RepeatingBendingProcessNew"/>
    <dgm:cxn modelId="{19A563BA-B31C-1340-8927-2B024C87C607}" type="presParOf" srcId="{183F97E0-9748-A547-97DE-707F0262173A}" destId="{5D2075BA-D623-CF4A-95FF-F9F723DE6D0E}" srcOrd="12" destOrd="0" presId="urn:microsoft.com/office/officeart/2016/7/layout/RepeatingBendingProcessNew"/>
    <dgm:cxn modelId="{26F628F9-3F61-6E4E-A6F2-D2345FA92CA8}" type="presParOf" srcId="{183F97E0-9748-A547-97DE-707F0262173A}" destId="{7AA651F3-30B8-A64E-9D7F-4B821FEF6BD3}" srcOrd="13" destOrd="0" presId="urn:microsoft.com/office/officeart/2016/7/layout/RepeatingBendingProcessNew"/>
    <dgm:cxn modelId="{6E59DB78-11C6-7E45-8046-0E83D9B7143A}" type="presParOf" srcId="{7AA651F3-30B8-A64E-9D7F-4B821FEF6BD3}" destId="{0260F6C5-A5AA-4A4E-829F-F5814EBE1912}" srcOrd="0" destOrd="0" presId="urn:microsoft.com/office/officeart/2016/7/layout/RepeatingBendingProcessNew"/>
    <dgm:cxn modelId="{429553B7-305C-0244-BE90-9EB9D3DC5A0C}" type="presParOf" srcId="{183F97E0-9748-A547-97DE-707F0262173A}" destId="{72B2CD8F-CB9A-864D-A5CE-A991D3FC371E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4E1477-A7F0-4CF3-9F3A-41D98121841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EBBE89B-8926-47EE-8DA6-79858139EE2B}">
      <dgm:prSet/>
      <dgm:spPr/>
      <dgm:t>
        <a:bodyPr/>
        <a:lstStyle/>
        <a:p>
          <a:pPr>
            <a:defRPr cap="all"/>
          </a:pPr>
          <a:r>
            <a:rPr lang="en-US" b="1"/>
            <a:t>Definition of the idea:  </a:t>
          </a:r>
          <a:r>
            <a:rPr lang="en-US" b="1" i="1"/>
            <a:t>What happens on Thursdays </a:t>
          </a:r>
          <a:endParaRPr lang="en-US" b="1"/>
        </a:p>
      </dgm:t>
    </dgm:pt>
    <dgm:pt modelId="{DF6003C1-41DC-4FDB-9164-C2F815CCCB4D}" type="parTrans" cxnId="{03AC9959-1D00-405C-8D84-1573A4C11746}">
      <dgm:prSet/>
      <dgm:spPr/>
      <dgm:t>
        <a:bodyPr/>
        <a:lstStyle/>
        <a:p>
          <a:endParaRPr lang="en-US" b="1"/>
        </a:p>
      </dgm:t>
    </dgm:pt>
    <dgm:pt modelId="{1710C9A7-AE6D-4E6F-9B74-5A1C2B41AE66}" type="sibTrans" cxnId="{03AC9959-1D00-405C-8D84-1573A4C11746}">
      <dgm:prSet/>
      <dgm:spPr/>
      <dgm:t>
        <a:bodyPr/>
        <a:lstStyle/>
        <a:p>
          <a:endParaRPr lang="en-US" b="1"/>
        </a:p>
      </dgm:t>
    </dgm:pt>
    <dgm:pt modelId="{FAEBDC4B-7D50-4934-8684-3957B9F2FE88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defRPr cap="all"/>
          </a:pPr>
          <a:r>
            <a:rPr lang="en-US" b="1" dirty="0"/>
            <a:t>A priori relevant variables search</a:t>
          </a:r>
        </a:p>
      </dgm:t>
    </dgm:pt>
    <dgm:pt modelId="{3300C9EE-9D8E-471A-B5F9-5541B79F5A11}" type="parTrans" cxnId="{92A25BEE-EFE4-43E1-AB30-808EDAEF90AD}">
      <dgm:prSet/>
      <dgm:spPr/>
      <dgm:t>
        <a:bodyPr/>
        <a:lstStyle/>
        <a:p>
          <a:endParaRPr lang="en-US" b="1"/>
        </a:p>
      </dgm:t>
    </dgm:pt>
    <dgm:pt modelId="{BCC0F2CA-6CCA-407B-A940-30EE9C44864B}" type="sibTrans" cxnId="{92A25BEE-EFE4-43E1-AB30-808EDAEF90AD}">
      <dgm:prSet/>
      <dgm:spPr/>
      <dgm:t>
        <a:bodyPr/>
        <a:lstStyle/>
        <a:p>
          <a:endParaRPr lang="en-US" b="1"/>
        </a:p>
      </dgm:t>
    </dgm:pt>
    <dgm:pt modelId="{2BD0AB20-53C8-44F2-A64C-727E4B9CA922}">
      <dgm:prSet/>
      <dgm:spPr/>
      <dgm:t>
        <a:bodyPr/>
        <a:lstStyle/>
        <a:p>
          <a:pPr>
            <a:defRPr cap="all"/>
          </a:pPr>
          <a:r>
            <a:rPr lang="en-US" b="1"/>
            <a:t>Data Search </a:t>
          </a:r>
        </a:p>
      </dgm:t>
    </dgm:pt>
    <dgm:pt modelId="{4A352810-447C-4F89-9A3D-7C2EF4022862}" type="parTrans" cxnId="{706BB0D0-BCB9-4430-A562-C8EE2846FDA7}">
      <dgm:prSet/>
      <dgm:spPr/>
      <dgm:t>
        <a:bodyPr/>
        <a:lstStyle/>
        <a:p>
          <a:endParaRPr lang="en-US" b="1"/>
        </a:p>
      </dgm:t>
    </dgm:pt>
    <dgm:pt modelId="{E79096CE-D596-46CB-A09D-1D5A9212C1C2}" type="sibTrans" cxnId="{706BB0D0-BCB9-4430-A562-C8EE2846FDA7}">
      <dgm:prSet/>
      <dgm:spPr/>
      <dgm:t>
        <a:bodyPr/>
        <a:lstStyle/>
        <a:p>
          <a:endParaRPr lang="en-US" b="1"/>
        </a:p>
      </dgm:t>
    </dgm:pt>
    <dgm:pt modelId="{6709C0E6-6BF5-4E9D-9454-CA7E0108E629}">
      <dgm:prSet/>
      <dgm:spPr/>
      <dgm:t>
        <a:bodyPr/>
        <a:lstStyle/>
        <a:p>
          <a:pPr>
            <a:defRPr cap="all"/>
          </a:pPr>
          <a:r>
            <a:rPr lang="en-US" b="1"/>
            <a:t>Data Understanding </a:t>
          </a:r>
        </a:p>
      </dgm:t>
    </dgm:pt>
    <dgm:pt modelId="{8D944D74-83FF-4673-AC49-9C05F271CD49}" type="parTrans" cxnId="{6F47FE7F-FD6D-4168-96CC-0D5B4413C7CF}">
      <dgm:prSet/>
      <dgm:spPr/>
      <dgm:t>
        <a:bodyPr/>
        <a:lstStyle/>
        <a:p>
          <a:endParaRPr lang="en-US" b="1"/>
        </a:p>
      </dgm:t>
    </dgm:pt>
    <dgm:pt modelId="{2D4A87F0-ECF7-403E-9B92-0707508D70FC}" type="sibTrans" cxnId="{6F47FE7F-FD6D-4168-96CC-0D5B4413C7CF}">
      <dgm:prSet/>
      <dgm:spPr/>
      <dgm:t>
        <a:bodyPr/>
        <a:lstStyle/>
        <a:p>
          <a:endParaRPr lang="en-US" b="1"/>
        </a:p>
      </dgm:t>
    </dgm:pt>
    <dgm:pt modelId="{7CC254E3-5838-4D9E-A731-864C7FEA0471}">
      <dgm:prSet/>
      <dgm:spPr/>
      <dgm:t>
        <a:bodyPr/>
        <a:lstStyle/>
        <a:p>
          <a:pPr>
            <a:defRPr cap="all"/>
          </a:pPr>
          <a:r>
            <a:rPr lang="en-US" b="1"/>
            <a:t>Data Processing with Pandas in Jupyter Notebook</a:t>
          </a:r>
        </a:p>
      </dgm:t>
    </dgm:pt>
    <dgm:pt modelId="{C4B428BF-4A02-472D-A516-3FA4E6C3D2BE}" type="parTrans" cxnId="{FF7B643C-8264-44BF-9267-02FEF3BB87B1}">
      <dgm:prSet/>
      <dgm:spPr/>
      <dgm:t>
        <a:bodyPr/>
        <a:lstStyle/>
        <a:p>
          <a:endParaRPr lang="en-US" b="1"/>
        </a:p>
      </dgm:t>
    </dgm:pt>
    <dgm:pt modelId="{50FD514C-8D05-4432-87F3-5C6A1F7578AE}" type="sibTrans" cxnId="{FF7B643C-8264-44BF-9267-02FEF3BB87B1}">
      <dgm:prSet/>
      <dgm:spPr/>
      <dgm:t>
        <a:bodyPr/>
        <a:lstStyle/>
        <a:p>
          <a:endParaRPr lang="en-US" b="1"/>
        </a:p>
      </dgm:t>
    </dgm:pt>
    <dgm:pt modelId="{977B8C59-07B8-4C03-A2C4-6F808B572FD7}">
      <dgm:prSet/>
      <dgm:spPr/>
      <dgm:t>
        <a:bodyPr/>
        <a:lstStyle/>
        <a:p>
          <a:pPr>
            <a:defRPr cap="all"/>
          </a:pPr>
          <a:r>
            <a:rPr lang="en-US" b="1" dirty="0"/>
            <a:t>Graphics </a:t>
          </a:r>
        </a:p>
      </dgm:t>
    </dgm:pt>
    <dgm:pt modelId="{6A488679-97EE-4424-9DE7-2877860B3650}" type="parTrans" cxnId="{002D678C-B144-464A-BFE3-7743DC916D81}">
      <dgm:prSet/>
      <dgm:spPr/>
      <dgm:t>
        <a:bodyPr/>
        <a:lstStyle/>
        <a:p>
          <a:endParaRPr lang="en-US" b="1"/>
        </a:p>
      </dgm:t>
    </dgm:pt>
    <dgm:pt modelId="{D09E31ED-7910-4B88-B72D-9F42B5C4A533}" type="sibTrans" cxnId="{002D678C-B144-464A-BFE3-7743DC916D81}">
      <dgm:prSet/>
      <dgm:spPr/>
      <dgm:t>
        <a:bodyPr/>
        <a:lstStyle/>
        <a:p>
          <a:endParaRPr lang="en-US" b="1"/>
        </a:p>
      </dgm:t>
    </dgm:pt>
    <dgm:pt modelId="{99661D81-37D5-BC4D-B453-37AFDF12A081}">
      <dgm:prSet/>
      <dgm:spPr/>
      <dgm:t>
        <a:bodyPr/>
        <a:lstStyle/>
        <a:p>
          <a:pPr>
            <a:defRPr cap="all"/>
          </a:pPr>
          <a:r>
            <a:rPr lang="en-US" b="1"/>
            <a:t>Check of Results</a:t>
          </a:r>
        </a:p>
      </dgm:t>
    </dgm:pt>
    <dgm:pt modelId="{F3CFB80C-0682-634A-86DA-86DC2B583274}" type="parTrans" cxnId="{EA03897B-AAF1-7840-B8BE-4046BE22B024}">
      <dgm:prSet/>
      <dgm:spPr/>
      <dgm:t>
        <a:bodyPr/>
        <a:lstStyle/>
        <a:p>
          <a:endParaRPr lang="en-US" b="1"/>
        </a:p>
      </dgm:t>
    </dgm:pt>
    <dgm:pt modelId="{218D95AE-728C-9B46-904F-1A9182918C65}" type="sibTrans" cxnId="{EA03897B-AAF1-7840-B8BE-4046BE22B024}">
      <dgm:prSet/>
      <dgm:spPr/>
      <dgm:t>
        <a:bodyPr/>
        <a:lstStyle/>
        <a:p>
          <a:endParaRPr lang="en-US" b="1"/>
        </a:p>
      </dgm:t>
    </dgm:pt>
    <dgm:pt modelId="{87529875-A335-6349-BCB0-7D0DFDEDA0EB}">
      <dgm:prSet/>
      <dgm:spPr/>
      <dgm:t>
        <a:bodyPr/>
        <a:lstStyle/>
        <a:p>
          <a:pPr>
            <a:defRPr cap="all"/>
          </a:pPr>
          <a:r>
            <a:rPr lang="en-US" b="1"/>
            <a:t>Consolidation</a:t>
          </a:r>
        </a:p>
      </dgm:t>
    </dgm:pt>
    <dgm:pt modelId="{F8091193-1D48-F94B-9235-A1B6C33EED59}" type="parTrans" cxnId="{8F834712-EF57-5740-AFEE-462C1DFADFE4}">
      <dgm:prSet/>
      <dgm:spPr/>
      <dgm:t>
        <a:bodyPr/>
        <a:lstStyle/>
        <a:p>
          <a:endParaRPr lang="en-US" b="1"/>
        </a:p>
      </dgm:t>
    </dgm:pt>
    <dgm:pt modelId="{288EC4D9-7ABF-3E41-A5FF-2BD38C79F872}" type="sibTrans" cxnId="{8F834712-EF57-5740-AFEE-462C1DFADFE4}">
      <dgm:prSet/>
      <dgm:spPr/>
      <dgm:t>
        <a:bodyPr/>
        <a:lstStyle/>
        <a:p>
          <a:endParaRPr lang="en-US" b="1"/>
        </a:p>
      </dgm:t>
    </dgm:pt>
    <dgm:pt modelId="{183F97E0-9748-A547-97DE-707F0262173A}" type="pres">
      <dgm:prSet presAssocID="{194E1477-A7F0-4CF3-9F3A-41D981218419}" presName="Name0" presStyleCnt="0">
        <dgm:presLayoutVars>
          <dgm:dir/>
          <dgm:resizeHandles val="exact"/>
        </dgm:presLayoutVars>
      </dgm:prSet>
      <dgm:spPr/>
    </dgm:pt>
    <dgm:pt modelId="{D11769CE-7AF6-7341-BC5A-C7C89D080CFE}" type="pres">
      <dgm:prSet presAssocID="{6EBBE89B-8926-47EE-8DA6-79858139EE2B}" presName="node" presStyleLbl="node1" presStyleIdx="0" presStyleCnt="8">
        <dgm:presLayoutVars>
          <dgm:bulletEnabled val="1"/>
        </dgm:presLayoutVars>
      </dgm:prSet>
      <dgm:spPr/>
    </dgm:pt>
    <dgm:pt modelId="{2EA8F82E-9F18-D642-B75D-0913B75C65CB}" type="pres">
      <dgm:prSet presAssocID="{1710C9A7-AE6D-4E6F-9B74-5A1C2B41AE66}" presName="sibTrans" presStyleLbl="sibTrans1D1" presStyleIdx="0" presStyleCnt="7"/>
      <dgm:spPr/>
    </dgm:pt>
    <dgm:pt modelId="{33D4C9FC-AE36-EE4F-8BF2-32631B459F31}" type="pres">
      <dgm:prSet presAssocID="{1710C9A7-AE6D-4E6F-9B74-5A1C2B41AE66}" presName="connectorText" presStyleLbl="sibTrans1D1" presStyleIdx="0" presStyleCnt="7"/>
      <dgm:spPr/>
    </dgm:pt>
    <dgm:pt modelId="{F54B0CDE-2E84-7147-8AEE-74BBE6DCC7BD}" type="pres">
      <dgm:prSet presAssocID="{FAEBDC4B-7D50-4934-8684-3957B9F2FE88}" presName="node" presStyleLbl="node1" presStyleIdx="1" presStyleCnt="8">
        <dgm:presLayoutVars>
          <dgm:bulletEnabled val="1"/>
        </dgm:presLayoutVars>
      </dgm:prSet>
      <dgm:spPr/>
    </dgm:pt>
    <dgm:pt modelId="{657271F3-3BE0-BC4A-84A6-76EA12C6391C}" type="pres">
      <dgm:prSet presAssocID="{BCC0F2CA-6CCA-407B-A940-30EE9C44864B}" presName="sibTrans" presStyleLbl="sibTrans1D1" presStyleIdx="1" presStyleCnt="7"/>
      <dgm:spPr/>
    </dgm:pt>
    <dgm:pt modelId="{9F225D10-C1F1-0F42-8F90-F6A14CCCA88D}" type="pres">
      <dgm:prSet presAssocID="{BCC0F2CA-6CCA-407B-A940-30EE9C44864B}" presName="connectorText" presStyleLbl="sibTrans1D1" presStyleIdx="1" presStyleCnt="7"/>
      <dgm:spPr/>
    </dgm:pt>
    <dgm:pt modelId="{A7F2EB84-3BBB-8245-928A-D6A3B8495894}" type="pres">
      <dgm:prSet presAssocID="{2BD0AB20-53C8-44F2-A64C-727E4B9CA922}" presName="node" presStyleLbl="node1" presStyleIdx="2" presStyleCnt="8">
        <dgm:presLayoutVars>
          <dgm:bulletEnabled val="1"/>
        </dgm:presLayoutVars>
      </dgm:prSet>
      <dgm:spPr/>
    </dgm:pt>
    <dgm:pt modelId="{8C529DFC-B72B-724A-B9AC-A1D40502CDF7}" type="pres">
      <dgm:prSet presAssocID="{E79096CE-D596-46CB-A09D-1D5A9212C1C2}" presName="sibTrans" presStyleLbl="sibTrans1D1" presStyleIdx="2" presStyleCnt="7"/>
      <dgm:spPr/>
    </dgm:pt>
    <dgm:pt modelId="{59D58A40-6C1A-A24D-82B7-ECF40ED50547}" type="pres">
      <dgm:prSet presAssocID="{E79096CE-D596-46CB-A09D-1D5A9212C1C2}" presName="connectorText" presStyleLbl="sibTrans1D1" presStyleIdx="2" presStyleCnt="7"/>
      <dgm:spPr/>
    </dgm:pt>
    <dgm:pt modelId="{02C06963-2A4E-0B4F-8FD4-4A2D54E6B865}" type="pres">
      <dgm:prSet presAssocID="{6709C0E6-6BF5-4E9D-9454-CA7E0108E629}" presName="node" presStyleLbl="node1" presStyleIdx="3" presStyleCnt="8">
        <dgm:presLayoutVars>
          <dgm:bulletEnabled val="1"/>
        </dgm:presLayoutVars>
      </dgm:prSet>
      <dgm:spPr/>
    </dgm:pt>
    <dgm:pt modelId="{02667AC2-E5E7-7442-9F4E-678A069AE424}" type="pres">
      <dgm:prSet presAssocID="{2D4A87F0-ECF7-403E-9B92-0707508D70FC}" presName="sibTrans" presStyleLbl="sibTrans1D1" presStyleIdx="3" presStyleCnt="7"/>
      <dgm:spPr/>
    </dgm:pt>
    <dgm:pt modelId="{38DF0039-655E-8241-95BB-6EA41DBD3D20}" type="pres">
      <dgm:prSet presAssocID="{2D4A87F0-ECF7-403E-9B92-0707508D70FC}" presName="connectorText" presStyleLbl="sibTrans1D1" presStyleIdx="3" presStyleCnt="7"/>
      <dgm:spPr/>
    </dgm:pt>
    <dgm:pt modelId="{DE581813-F762-1240-A2F4-5870F491C01D}" type="pres">
      <dgm:prSet presAssocID="{7CC254E3-5838-4D9E-A731-864C7FEA0471}" presName="node" presStyleLbl="node1" presStyleIdx="4" presStyleCnt="8">
        <dgm:presLayoutVars>
          <dgm:bulletEnabled val="1"/>
        </dgm:presLayoutVars>
      </dgm:prSet>
      <dgm:spPr/>
    </dgm:pt>
    <dgm:pt modelId="{82CF14E4-7555-8B42-9661-274E5E93E442}" type="pres">
      <dgm:prSet presAssocID="{50FD514C-8D05-4432-87F3-5C6A1F7578AE}" presName="sibTrans" presStyleLbl="sibTrans1D1" presStyleIdx="4" presStyleCnt="7"/>
      <dgm:spPr/>
    </dgm:pt>
    <dgm:pt modelId="{110432BC-4E2D-7C49-91BB-E170761851CA}" type="pres">
      <dgm:prSet presAssocID="{50FD514C-8D05-4432-87F3-5C6A1F7578AE}" presName="connectorText" presStyleLbl="sibTrans1D1" presStyleIdx="4" presStyleCnt="7"/>
      <dgm:spPr/>
    </dgm:pt>
    <dgm:pt modelId="{AEC0A712-2152-BC4A-833F-1FCFE81F75FB}" type="pres">
      <dgm:prSet presAssocID="{977B8C59-07B8-4C03-A2C4-6F808B572FD7}" presName="node" presStyleLbl="node1" presStyleIdx="5" presStyleCnt="8">
        <dgm:presLayoutVars>
          <dgm:bulletEnabled val="1"/>
        </dgm:presLayoutVars>
      </dgm:prSet>
      <dgm:spPr/>
    </dgm:pt>
    <dgm:pt modelId="{AFCD360D-7747-AD41-B8FD-47265BCF18D5}" type="pres">
      <dgm:prSet presAssocID="{D09E31ED-7910-4B88-B72D-9F42B5C4A533}" presName="sibTrans" presStyleLbl="sibTrans1D1" presStyleIdx="5" presStyleCnt="7"/>
      <dgm:spPr/>
    </dgm:pt>
    <dgm:pt modelId="{7BB92E14-5A1D-F34B-B885-539E3DA06B7B}" type="pres">
      <dgm:prSet presAssocID="{D09E31ED-7910-4B88-B72D-9F42B5C4A533}" presName="connectorText" presStyleLbl="sibTrans1D1" presStyleIdx="5" presStyleCnt="7"/>
      <dgm:spPr/>
    </dgm:pt>
    <dgm:pt modelId="{5D2075BA-D623-CF4A-95FF-F9F723DE6D0E}" type="pres">
      <dgm:prSet presAssocID="{99661D81-37D5-BC4D-B453-37AFDF12A081}" presName="node" presStyleLbl="node1" presStyleIdx="6" presStyleCnt="8">
        <dgm:presLayoutVars>
          <dgm:bulletEnabled val="1"/>
        </dgm:presLayoutVars>
      </dgm:prSet>
      <dgm:spPr/>
    </dgm:pt>
    <dgm:pt modelId="{7AA651F3-30B8-A64E-9D7F-4B821FEF6BD3}" type="pres">
      <dgm:prSet presAssocID="{218D95AE-728C-9B46-904F-1A9182918C65}" presName="sibTrans" presStyleLbl="sibTrans1D1" presStyleIdx="6" presStyleCnt="7"/>
      <dgm:spPr/>
    </dgm:pt>
    <dgm:pt modelId="{0260F6C5-A5AA-4A4E-829F-F5814EBE1912}" type="pres">
      <dgm:prSet presAssocID="{218D95AE-728C-9B46-904F-1A9182918C65}" presName="connectorText" presStyleLbl="sibTrans1D1" presStyleIdx="6" presStyleCnt="7"/>
      <dgm:spPr/>
    </dgm:pt>
    <dgm:pt modelId="{72B2CD8F-CB9A-864D-A5CE-A991D3FC371E}" type="pres">
      <dgm:prSet presAssocID="{87529875-A335-6349-BCB0-7D0DFDEDA0EB}" presName="node" presStyleLbl="node1" presStyleIdx="7" presStyleCnt="8">
        <dgm:presLayoutVars>
          <dgm:bulletEnabled val="1"/>
        </dgm:presLayoutVars>
      </dgm:prSet>
      <dgm:spPr/>
    </dgm:pt>
  </dgm:ptLst>
  <dgm:cxnLst>
    <dgm:cxn modelId="{AEC9B905-D04B-9240-85BC-377068A225B1}" type="presOf" srcId="{FAEBDC4B-7D50-4934-8684-3957B9F2FE88}" destId="{F54B0CDE-2E84-7147-8AEE-74BBE6DCC7BD}" srcOrd="0" destOrd="0" presId="urn:microsoft.com/office/officeart/2016/7/layout/RepeatingBendingProcessNew"/>
    <dgm:cxn modelId="{49427207-0520-2546-A818-367B9FB09CE8}" type="presOf" srcId="{218D95AE-728C-9B46-904F-1A9182918C65}" destId="{0260F6C5-A5AA-4A4E-829F-F5814EBE1912}" srcOrd="1" destOrd="0" presId="urn:microsoft.com/office/officeart/2016/7/layout/RepeatingBendingProcessNew"/>
    <dgm:cxn modelId="{A93A620B-92B0-0344-AF0F-449EF4A42FD3}" type="presOf" srcId="{50FD514C-8D05-4432-87F3-5C6A1F7578AE}" destId="{110432BC-4E2D-7C49-91BB-E170761851CA}" srcOrd="1" destOrd="0" presId="urn:microsoft.com/office/officeart/2016/7/layout/RepeatingBendingProcessNew"/>
    <dgm:cxn modelId="{E772620C-8C85-4344-84BC-77143D1A80F6}" type="presOf" srcId="{2D4A87F0-ECF7-403E-9B92-0707508D70FC}" destId="{38DF0039-655E-8241-95BB-6EA41DBD3D20}" srcOrd="1" destOrd="0" presId="urn:microsoft.com/office/officeart/2016/7/layout/RepeatingBendingProcessNew"/>
    <dgm:cxn modelId="{8F834712-EF57-5740-AFEE-462C1DFADFE4}" srcId="{194E1477-A7F0-4CF3-9F3A-41D981218419}" destId="{87529875-A335-6349-BCB0-7D0DFDEDA0EB}" srcOrd="7" destOrd="0" parTransId="{F8091193-1D48-F94B-9235-A1B6C33EED59}" sibTransId="{288EC4D9-7ABF-3E41-A5FF-2BD38C79F872}"/>
    <dgm:cxn modelId="{BCBA7337-7E48-2944-AEEC-166CEE8D2A7F}" type="presOf" srcId="{6709C0E6-6BF5-4E9D-9454-CA7E0108E629}" destId="{02C06963-2A4E-0B4F-8FD4-4A2D54E6B865}" srcOrd="0" destOrd="0" presId="urn:microsoft.com/office/officeart/2016/7/layout/RepeatingBendingProcessNew"/>
    <dgm:cxn modelId="{389AE23A-A4EA-E34D-BB2A-C86EC6180E45}" type="presOf" srcId="{99661D81-37D5-BC4D-B453-37AFDF12A081}" destId="{5D2075BA-D623-CF4A-95FF-F9F723DE6D0E}" srcOrd="0" destOrd="0" presId="urn:microsoft.com/office/officeart/2016/7/layout/RepeatingBendingProcessNew"/>
    <dgm:cxn modelId="{FF7B643C-8264-44BF-9267-02FEF3BB87B1}" srcId="{194E1477-A7F0-4CF3-9F3A-41D981218419}" destId="{7CC254E3-5838-4D9E-A731-864C7FEA0471}" srcOrd="4" destOrd="0" parTransId="{C4B428BF-4A02-472D-A516-3FA4E6C3D2BE}" sibTransId="{50FD514C-8D05-4432-87F3-5C6A1F7578AE}"/>
    <dgm:cxn modelId="{DF352A4C-CF04-E942-8A52-70612E1FFF4B}" type="presOf" srcId="{E79096CE-D596-46CB-A09D-1D5A9212C1C2}" destId="{8C529DFC-B72B-724A-B9AC-A1D40502CDF7}" srcOrd="0" destOrd="0" presId="urn:microsoft.com/office/officeart/2016/7/layout/RepeatingBendingProcessNew"/>
    <dgm:cxn modelId="{83934C55-7F45-854E-A2C9-2080DA719D95}" type="presOf" srcId="{977B8C59-07B8-4C03-A2C4-6F808B572FD7}" destId="{AEC0A712-2152-BC4A-833F-1FCFE81F75FB}" srcOrd="0" destOrd="0" presId="urn:microsoft.com/office/officeart/2016/7/layout/RepeatingBendingProcessNew"/>
    <dgm:cxn modelId="{03AC9959-1D00-405C-8D84-1573A4C11746}" srcId="{194E1477-A7F0-4CF3-9F3A-41D981218419}" destId="{6EBBE89B-8926-47EE-8DA6-79858139EE2B}" srcOrd="0" destOrd="0" parTransId="{DF6003C1-41DC-4FDB-9164-C2F815CCCB4D}" sibTransId="{1710C9A7-AE6D-4E6F-9B74-5A1C2B41AE66}"/>
    <dgm:cxn modelId="{2CA3EA5D-477D-064E-9CDA-7821686884D7}" type="presOf" srcId="{1710C9A7-AE6D-4E6F-9B74-5A1C2B41AE66}" destId="{2EA8F82E-9F18-D642-B75D-0913B75C65CB}" srcOrd="0" destOrd="0" presId="urn:microsoft.com/office/officeart/2016/7/layout/RepeatingBendingProcessNew"/>
    <dgm:cxn modelId="{8ECA3762-B934-B44B-95F8-6C3A95DE351D}" type="presOf" srcId="{87529875-A335-6349-BCB0-7D0DFDEDA0EB}" destId="{72B2CD8F-CB9A-864D-A5CE-A991D3FC371E}" srcOrd="0" destOrd="0" presId="urn:microsoft.com/office/officeart/2016/7/layout/RepeatingBendingProcessNew"/>
    <dgm:cxn modelId="{AF091E66-F851-B842-B59E-2F7454AF5BD2}" type="presOf" srcId="{D09E31ED-7910-4B88-B72D-9F42B5C4A533}" destId="{7BB92E14-5A1D-F34B-B885-539E3DA06B7B}" srcOrd="1" destOrd="0" presId="urn:microsoft.com/office/officeart/2016/7/layout/RepeatingBendingProcessNew"/>
    <dgm:cxn modelId="{450D0474-E581-2E4C-B9D4-A8C7E5C26638}" type="presOf" srcId="{218D95AE-728C-9B46-904F-1A9182918C65}" destId="{7AA651F3-30B8-A64E-9D7F-4B821FEF6BD3}" srcOrd="0" destOrd="0" presId="urn:microsoft.com/office/officeart/2016/7/layout/RepeatingBendingProcessNew"/>
    <dgm:cxn modelId="{10FE6575-41E9-5C46-BC36-89A5D7CE9C33}" type="presOf" srcId="{7CC254E3-5838-4D9E-A731-864C7FEA0471}" destId="{DE581813-F762-1240-A2F4-5870F491C01D}" srcOrd="0" destOrd="0" presId="urn:microsoft.com/office/officeart/2016/7/layout/RepeatingBendingProcessNew"/>
    <dgm:cxn modelId="{EA03897B-AAF1-7840-B8BE-4046BE22B024}" srcId="{194E1477-A7F0-4CF3-9F3A-41D981218419}" destId="{99661D81-37D5-BC4D-B453-37AFDF12A081}" srcOrd="6" destOrd="0" parTransId="{F3CFB80C-0682-634A-86DA-86DC2B583274}" sibTransId="{218D95AE-728C-9B46-904F-1A9182918C65}"/>
    <dgm:cxn modelId="{8FEF917C-F171-8145-9293-86049641C238}" type="presOf" srcId="{2D4A87F0-ECF7-403E-9B92-0707508D70FC}" destId="{02667AC2-E5E7-7442-9F4E-678A069AE424}" srcOrd="0" destOrd="0" presId="urn:microsoft.com/office/officeart/2016/7/layout/RepeatingBendingProcessNew"/>
    <dgm:cxn modelId="{6F47FE7F-FD6D-4168-96CC-0D5B4413C7CF}" srcId="{194E1477-A7F0-4CF3-9F3A-41D981218419}" destId="{6709C0E6-6BF5-4E9D-9454-CA7E0108E629}" srcOrd="3" destOrd="0" parTransId="{8D944D74-83FF-4673-AC49-9C05F271CD49}" sibTransId="{2D4A87F0-ECF7-403E-9B92-0707508D70FC}"/>
    <dgm:cxn modelId="{A3CD588C-2E23-B74B-859F-5B04E487535F}" type="presOf" srcId="{1710C9A7-AE6D-4E6F-9B74-5A1C2B41AE66}" destId="{33D4C9FC-AE36-EE4F-8BF2-32631B459F31}" srcOrd="1" destOrd="0" presId="urn:microsoft.com/office/officeart/2016/7/layout/RepeatingBendingProcessNew"/>
    <dgm:cxn modelId="{002D678C-B144-464A-BFE3-7743DC916D81}" srcId="{194E1477-A7F0-4CF3-9F3A-41D981218419}" destId="{977B8C59-07B8-4C03-A2C4-6F808B572FD7}" srcOrd="5" destOrd="0" parTransId="{6A488679-97EE-4424-9DE7-2877860B3650}" sibTransId="{D09E31ED-7910-4B88-B72D-9F42B5C4A533}"/>
    <dgm:cxn modelId="{D8177692-E0CF-8E48-B8A3-8A84B31C4A6C}" type="presOf" srcId="{50FD514C-8D05-4432-87F3-5C6A1F7578AE}" destId="{82CF14E4-7555-8B42-9661-274E5E93E442}" srcOrd="0" destOrd="0" presId="urn:microsoft.com/office/officeart/2016/7/layout/RepeatingBendingProcessNew"/>
    <dgm:cxn modelId="{586ED5B0-9A0C-6240-8FD6-4D621F6B6EF4}" type="presOf" srcId="{E79096CE-D596-46CB-A09D-1D5A9212C1C2}" destId="{59D58A40-6C1A-A24D-82B7-ECF40ED50547}" srcOrd="1" destOrd="0" presId="urn:microsoft.com/office/officeart/2016/7/layout/RepeatingBendingProcessNew"/>
    <dgm:cxn modelId="{706BB0D0-BCB9-4430-A562-C8EE2846FDA7}" srcId="{194E1477-A7F0-4CF3-9F3A-41D981218419}" destId="{2BD0AB20-53C8-44F2-A64C-727E4B9CA922}" srcOrd="2" destOrd="0" parTransId="{4A352810-447C-4F89-9A3D-7C2EF4022862}" sibTransId="{E79096CE-D596-46CB-A09D-1D5A9212C1C2}"/>
    <dgm:cxn modelId="{2D50B1D6-E887-E84C-999A-EC6EAC3067C0}" type="presOf" srcId="{D09E31ED-7910-4B88-B72D-9F42B5C4A533}" destId="{AFCD360D-7747-AD41-B8FD-47265BCF18D5}" srcOrd="0" destOrd="0" presId="urn:microsoft.com/office/officeart/2016/7/layout/RepeatingBendingProcessNew"/>
    <dgm:cxn modelId="{A4F0A6D8-5935-4D4B-BE09-D2BFBC65EC51}" type="presOf" srcId="{BCC0F2CA-6CCA-407B-A940-30EE9C44864B}" destId="{9F225D10-C1F1-0F42-8F90-F6A14CCCA88D}" srcOrd="1" destOrd="0" presId="urn:microsoft.com/office/officeart/2016/7/layout/RepeatingBendingProcessNew"/>
    <dgm:cxn modelId="{3AD195DF-DD7B-964E-AC7A-8EDE434482B4}" type="presOf" srcId="{6EBBE89B-8926-47EE-8DA6-79858139EE2B}" destId="{D11769CE-7AF6-7341-BC5A-C7C89D080CFE}" srcOrd="0" destOrd="0" presId="urn:microsoft.com/office/officeart/2016/7/layout/RepeatingBendingProcessNew"/>
    <dgm:cxn modelId="{490ABEE1-0CAF-3843-9048-2BB5E8440272}" type="presOf" srcId="{BCC0F2CA-6CCA-407B-A940-30EE9C44864B}" destId="{657271F3-3BE0-BC4A-84A6-76EA12C6391C}" srcOrd="0" destOrd="0" presId="urn:microsoft.com/office/officeart/2016/7/layout/RepeatingBendingProcessNew"/>
    <dgm:cxn modelId="{92A25BEE-EFE4-43E1-AB30-808EDAEF90AD}" srcId="{194E1477-A7F0-4CF3-9F3A-41D981218419}" destId="{FAEBDC4B-7D50-4934-8684-3957B9F2FE88}" srcOrd="1" destOrd="0" parTransId="{3300C9EE-9D8E-471A-B5F9-5541B79F5A11}" sibTransId="{BCC0F2CA-6CCA-407B-A940-30EE9C44864B}"/>
    <dgm:cxn modelId="{B8B214F1-0F21-BC46-B887-472C4C011687}" type="presOf" srcId="{194E1477-A7F0-4CF3-9F3A-41D981218419}" destId="{183F97E0-9748-A547-97DE-707F0262173A}" srcOrd="0" destOrd="0" presId="urn:microsoft.com/office/officeart/2016/7/layout/RepeatingBendingProcessNew"/>
    <dgm:cxn modelId="{3AC371F8-6B12-BA40-B974-37C90EFBCD54}" type="presOf" srcId="{2BD0AB20-53C8-44F2-A64C-727E4B9CA922}" destId="{A7F2EB84-3BBB-8245-928A-D6A3B8495894}" srcOrd="0" destOrd="0" presId="urn:microsoft.com/office/officeart/2016/7/layout/RepeatingBendingProcessNew"/>
    <dgm:cxn modelId="{31CF790D-B955-FD48-BDE3-0F7960A1BBA3}" type="presParOf" srcId="{183F97E0-9748-A547-97DE-707F0262173A}" destId="{D11769CE-7AF6-7341-BC5A-C7C89D080CFE}" srcOrd="0" destOrd="0" presId="urn:microsoft.com/office/officeart/2016/7/layout/RepeatingBendingProcessNew"/>
    <dgm:cxn modelId="{9BA37A3B-CE5B-7648-B94F-CED7E82FC8C9}" type="presParOf" srcId="{183F97E0-9748-A547-97DE-707F0262173A}" destId="{2EA8F82E-9F18-D642-B75D-0913B75C65CB}" srcOrd="1" destOrd="0" presId="urn:microsoft.com/office/officeart/2016/7/layout/RepeatingBendingProcessNew"/>
    <dgm:cxn modelId="{B5E43E3A-368C-2D4F-91BE-BDC3DA39A8D3}" type="presParOf" srcId="{2EA8F82E-9F18-D642-B75D-0913B75C65CB}" destId="{33D4C9FC-AE36-EE4F-8BF2-32631B459F31}" srcOrd="0" destOrd="0" presId="urn:microsoft.com/office/officeart/2016/7/layout/RepeatingBendingProcessNew"/>
    <dgm:cxn modelId="{AA62D98D-D022-D142-9EF2-8E1C3814E9AD}" type="presParOf" srcId="{183F97E0-9748-A547-97DE-707F0262173A}" destId="{F54B0CDE-2E84-7147-8AEE-74BBE6DCC7BD}" srcOrd="2" destOrd="0" presId="urn:microsoft.com/office/officeart/2016/7/layout/RepeatingBendingProcessNew"/>
    <dgm:cxn modelId="{15ABAC50-D735-744B-A25B-4FDBAA2ECC53}" type="presParOf" srcId="{183F97E0-9748-A547-97DE-707F0262173A}" destId="{657271F3-3BE0-BC4A-84A6-76EA12C6391C}" srcOrd="3" destOrd="0" presId="urn:microsoft.com/office/officeart/2016/7/layout/RepeatingBendingProcessNew"/>
    <dgm:cxn modelId="{3BE3AA10-BFEC-E743-99A0-87C34DD160A3}" type="presParOf" srcId="{657271F3-3BE0-BC4A-84A6-76EA12C6391C}" destId="{9F225D10-C1F1-0F42-8F90-F6A14CCCA88D}" srcOrd="0" destOrd="0" presId="urn:microsoft.com/office/officeart/2016/7/layout/RepeatingBendingProcessNew"/>
    <dgm:cxn modelId="{DF5A4E9B-B8D9-6240-A395-29DC848E745F}" type="presParOf" srcId="{183F97E0-9748-A547-97DE-707F0262173A}" destId="{A7F2EB84-3BBB-8245-928A-D6A3B8495894}" srcOrd="4" destOrd="0" presId="urn:microsoft.com/office/officeart/2016/7/layout/RepeatingBendingProcessNew"/>
    <dgm:cxn modelId="{3AC3D3BE-3F64-CD4A-8514-A20F65D88A25}" type="presParOf" srcId="{183F97E0-9748-A547-97DE-707F0262173A}" destId="{8C529DFC-B72B-724A-B9AC-A1D40502CDF7}" srcOrd="5" destOrd="0" presId="urn:microsoft.com/office/officeart/2016/7/layout/RepeatingBendingProcessNew"/>
    <dgm:cxn modelId="{ECB4A737-DBAA-F247-88C9-0B6D91982056}" type="presParOf" srcId="{8C529DFC-B72B-724A-B9AC-A1D40502CDF7}" destId="{59D58A40-6C1A-A24D-82B7-ECF40ED50547}" srcOrd="0" destOrd="0" presId="urn:microsoft.com/office/officeart/2016/7/layout/RepeatingBendingProcessNew"/>
    <dgm:cxn modelId="{9DC734DC-D729-8447-AFB2-72625D9A05D8}" type="presParOf" srcId="{183F97E0-9748-A547-97DE-707F0262173A}" destId="{02C06963-2A4E-0B4F-8FD4-4A2D54E6B865}" srcOrd="6" destOrd="0" presId="urn:microsoft.com/office/officeart/2016/7/layout/RepeatingBendingProcessNew"/>
    <dgm:cxn modelId="{847CC073-83F2-9F4A-BA6F-EEA3C86E341B}" type="presParOf" srcId="{183F97E0-9748-A547-97DE-707F0262173A}" destId="{02667AC2-E5E7-7442-9F4E-678A069AE424}" srcOrd="7" destOrd="0" presId="urn:microsoft.com/office/officeart/2016/7/layout/RepeatingBendingProcessNew"/>
    <dgm:cxn modelId="{6A820FA5-3921-3F4E-8F72-0AB8A1B1A4A4}" type="presParOf" srcId="{02667AC2-E5E7-7442-9F4E-678A069AE424}" destId="{38DF0039-655E-8241-95BB-6EA41DBD3D20}" srcOrd="0" destOrd="0" presId="urn:microsoft.com/office/officeart/2016/7/layout/RepeatingBendingProcessNew"/>
    <dgm:cxn modelId="{3033D6BF-C2A5-F146-9F0F-DBFCD7761401}" type="presParOf" srcId="{183F97E0-9748-A547-97DE-707F0262173A}" destId="{DE581813-F762-1240-A2F4-5870F491C01D}" srcOrd="8" destOrd="0" presId="urn:microsoft.com/office/officeart/2016/7/layout/RepeatingBendingProcessNew"/>
    <dgm:cxn modelId="{F9BB0898-46E5-E448-B357-0ECFF854CB6C}" type="presParOf" srcId="{183F97E0-9748-A547-97DE-707F0262173A}" destId="{82CF14E4-7555-8B42-9661-274E5E93E442}" srcOrd="9" destOrd="0" presId="urn:microsoft.com/office/officeart/2016/7/layout/RepeatingBendingProcessNew"/>
    <dgm:cxn modelId="{DF1E0C49-9336-2A4F-87F6-E52B930F82C5}" type="presParOf" srcId="{82CF14E4-7555-8B42-9661-274E5E93E442}" destId="{110432BC-4E2D-7C49-91BB-E170761851CA}" srcOrd="0" destOrd="0" presId="urn:microsoft.com/office/officeart/2016/7/layout/RepeatingBendingProcessNew"/>
    <dgm:cxn modelId="{3A237F76-F749-294A-84A3-C6DBC9BEFBBD}" type="presParOf" srcId="{183F97E0-9748-A547-97DE-707F0262173A}" destId="{AEC0A712-2152-BC4A-833F-1FCFE81F75FB}" srcOrd="10" destOrd="0" presId="urn:microsoft.com/office/officeart/2016/7/layout/RepeatingBendingProcessNew"/>
    <dgm:cxn modelId="{535DCF26-4710-7943-A5B4-9E2F09BE81A8}" type="presParOf" srcId="{183F97E0-9748-A547-97DE-707F0262173A}" destId="{AFCD360D-7747-AD41-B8FD-47265BCF18D5}" srcOrd="11" destOrd="0" presId="urn:microsoft.com/office/officeart/2016/7/layout/RepeatingBendingProcessNew"/>
    <dgm:cxn modelId="{55E5BB1F-0692-FC49-A8B6-C63E4A081DD6}" type="presParOf" srcId="{AFCD360D-7747-AD41-B8FD-47265BCF18D5}" destId="{7BB92E14-5A1D-F34B-B885-539E3DA06B7B}" srcOrd="0" destOrd="0" presId="urn:microsoft.com/office/officeart/2016/7/layout/RepeatingBendingProcessNew"/>
    <dgm:cxn modelId="{19A563BA-B31C-1340-8927-2B024C87C607}" type="presParOf" srcId="{183F97E0-9748-A547-97DE-707F0262173A}" destId="{5D2075BA-D623-CF4A-95FF-F9F723DE6D0E}" srcOrd="12" destOrd="0" presId="urn:microsoft.com/office/officeart/2016/7/layout/RepeatingBendingProcessNew"/>
    <dgm:cxn modelId="{26F628F9-3F61-6E4E-A6F2-D2345FA92CA8}" type="presParOf" srcId="{183F97E0-9748-A547-97DE-707F0262173A}" destId="{7AA651F3-30B8-A64E-9D7F-4B821FEF6BD3}" srcOrd="13" destOrd="0" presId="urn:microsoft.com/office/officeart/2016/7/layout/RepeatingBendingProcessNew"/>
    <dgm:cxn modelId="{6E59DB78-11C6-7E45-8046-0E83D9B7143A}" type="presParOf" srcId="{7AA651F3-30B8-A64E-9D7F-4B821FEF6BD3}" destId="{0260F6C5-A5AA-4A4E-829F-F5814EBE1912}" srcOrd="0" destOrd="0" presId="urn:microsoft.com/office/officeart/2016/7/layout/RepeatingBendingProcessNew"/>
    <dgm:cxn modelId="{429553B7-305C-0244-BE90-9EB9D3DC5A0C}" type="presParOf" srcId="{183F97E0-9748-A547-97DE-707F0262173A}" destId="{72B2CD8F-CB9A-864D-A5CE-A991D3FC371E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4BB3C7-5BE3-42D9-B505-DEC4CEB2DA1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872E195-A281-4214-BAD7-99282D9842E2}">
      <dgm:prSet custT="1"/>
      <dgm:spPr/>
      <dgm:t>
        <a:bodyPr/>
        <a:lstStyle/>
        <a:p>
          <a:r>
            <a:rPr lang="en-US" sz="4800" b="1" dirty="0"/>
            <a:t>Population change</a:t>
          </a:r>
        </a:p>
      </dgm:t>
    </dgm:pt>
    <dgm:pt modelId="{EBA93830-1A89-4EF7-8805-C29875FEDCA3}" type="parTrans" cxnId="{0C23ACEA-C0D1-41BC-9E5E-3F6DF94902E1}">
      <dgm:prSet/>
      <dgm:spPr/>
      <dgm:t>
        <a:bodyPr/>
        <a:lstStyle/>
        <a:p>
          <a:endParaRPr lang="en-US"/>
        </a:p>
      </dgm:t>
    </dgm:pt>
    <dgm:pt modelId="{EE9D2176-61AB-4568-B34E-26F757FD428E}" type="sibTrans" cxnId="{0C23ACEA-C0D1-41BC-9E5E-3F6DF94902E1}">
      <dgm:prSet/>
      <dgm:spPr/>
      <dgm:t>
        <a:bodyPr/>
        <a:lstStyle/>
        <a:p>
          <a:endParaRPr lang="en-US"/>
        </a:p>
      </dgm:t>
    </dgm:pt>
    <dgm:pt modelId="{35CB46FA-0E43-48B9-9D75-D93AF0365D18}">
      <dgm:prSet custT="1"/>
      <dgm:spPr/>
      <dgm:t>
        <a:bodyPr/>
        <a:lstStyle/>
        <a:p>
          <a:r>
            <a:rPr lang="en-US" sz="4800" b="1" dirty="0"/>
            <a:t>Accidents</a:t>
          </a:r>
        </a:p>
      </dgm:t>
    </dgm:pt>
    <dgm:pt modelId="{5CF15893-5C00-4E40-822C-7102F7CC7E77}" type="parTrans" cxnId="{AF47B509-30C8-4CB6-A714-22708BE7474C}">
      <dgm:prSet/>
      <dgm:spPr/>
      <dgm:t>
        <a:bodyPr/>
        <a:lstStyle/>
        <a:p>
          <a:endParaRPr lang="en-US"/>
        </a:p>
      </dgm:t>
    </dgm:pt>
    <dgm:pt modelId="{14B49B30-7C88-4227-BFC8-4D3829080DF6}" type="sibTrans" cxnId="{AF47B509-30C8-4CB6-A714-22708BE7474C}">
      <dgm:prSet/>
      <dgm:spPr/>
      <dgm:t>
        <a:bodyPr/>
        <a:lstStyle/>
        <a:p>
          <a:endParaRPr lang="en-US"/>
        </a:p>
      </dgm:t>
    </dgm:pt>
    <dgm:pt modelId="{B23982E6-BEE3-E942-96F6-07B492641BC0}" type="pres">
      <dgm:prSet presAssocID="{304BB3C7-5BE3-42D9-B505-DEC4CEB2DA14}" presName="linear" presStyleCnt="0">
        <dgm:presLayoutVars>
          <dgm:animLvl val="lvl"/>
          <dgm:resizeHandles val="exact"/>
        </dgm:presLayoutVars>
      </dgm:prSet>
      <dgm:spPr/>
    </dgm:pt>
    <dgm:pt modelId="{789CB6E8-EE97-0A46-A1A5-FD90755141FD}" type="pres">
      <dgm:prSet presAssocID="{4872E195-A281-4214-BAD7-99282D9842E2}" presName="parentText" presStyleLbl="node1" presStyleIdx="0" presStyleCnt="2" custLinFactY="71167" custLinFactNeighborX="203" custLinFactNeighborY="100000">
        <dgm:presLayoutVars>
          <dgm:chMax val="0"/>
          <dgm:bulletEnabled val="1"/>
        </dgm:presLayoutVars>
      </dgm:prSet>
      <dgm:spPr/>
    </dgm:pt>
    <dgm:pt modelId="{31C799FC-F736-814F-A03E-8265AF4E139F}" type="pres">
      <dgm:prSet presAssocID="{EE9D2176-61AB-4568-B34E-26F757FD428E}" presName="spacer" presStyleCnt="0"/>
      <dgm:spPr/>
    </dgm:pt>
    <dgm:pt modelId="{3267B224-75A1-0B45-959E-99656FCD28B3}" type="pres">
      <dgm:prSet presAssocID="{35CB46FA-0E43-48B9-9D75-D93AF0365D18}" presName="parentText" presStyleLbl="node1" presStyleIdx="1" presStyleCnt="2" custLinFactY="-121770" custLinFactNeighborX="691" custLinFactNeighborY="-200000">
        <dgm:presLayoutVars>
          <dgm:chMax val="0"/>
          <dgm:bulletEnabled val="1"/>
        </dgm:presLayoutVars>
      </dgm:prSet>
      <dgm:spPr/>
    </dgm:pt>
  </dgm:ptLst>
  <dgm:cxnLst>
    <dgm:cxn modelId="{AF47B509-30C8-4CB6-A714-22708BE7474C}" srcId="{304BB3C7-5BE3-42D9-B505-DEC4CEB2DA14}" destId="{35CB46FA-0E43-48B9-9D75-D93AF0365D18}" srcOrd="1" destOrd="0" parTransId="{5CF15893-5C00-4E40-822C-7102F7CC7E77}" sibTransId="{14B49B30-7C88-4227-BFC8-4D3829080DF6}"/>
    <dgm:cxn modelId="{7FF81731-9780-DE41-8CAA-19A8DCBD89F9}" type="presOf" srcId="{4872E195-A281-4214-BAD7-99282D9842E2}" destId="{789CB6E8-EE97-0A46-A1A5-FD90755141FD}" srcOrd="0" destOrd="0" presId="urn:microsoft.com/office/officeart/2005/8/layout/vList2"/>
    <dgm:cxn modelId="{C3D7713E-BCAE-FD46-BA69-28F7D75AAB2C}" type="presOf" srcId="{304BB3C7-5BE3-42D9-B505-DEC4CEB2DA14}" destId="{B23982E6-BEE3-E942-96F6-07B492641BC0}" srcOrd="0" destOrd="0" presId="urn:microsoft.com/office/officeart/2005/8/layout/vList2"/>
    <dgm:cxn modelId="{03240899-FF78-FE47-AE3E-26D8BF38D277}" type="presOf" srcId="{35CB46FA-0E43-48B9-9D75-D93AF0365D18}" destId="{3267B224-75A1-0B45-959E-99656FCD28B3}" srcOrd="0" destOrd="0" presId="urn:microsoft.com/office/officeart/2005/8/layout/vList2"/>
    <dgm:cxn modelId="{0C23ACEA-C0D1-41BC-9E5E-3F6DF94902E1}" srcId="{304BB3C7-5BE3-42D9-B505-DEC4CEB2DA14}" destId="{4872E195-A281-4214-BAD7-99282D9842E2}" srcOrd="0" destOrd="0" parTransId="{EBA93830-1A89-4EF7-8805-C29875FEDCA3}" sibTransId="{EE9D2176-61AB-4568-B34E-26F757FD428E}"/>
    <dgm:cxn modelId="{611443C4-7EB3-2C45-BA0B-9A871495EBA4}" type="presParOf" srcId="{B23982E6-BEE3-E942-96F6-07B492641BC0}" destId="{789CB6E8-EE97-0A46-A1A5-FD90755141FD}" srcOrd="0" destOrd="0" presId="urn:microsoft.com/office/officeart/2005/8/layout/vList2"/>
    <dgm:cxn modelId="{AC465984-0E33-814B-95E9-3C84AAED3321}" type="presParOf" srcId="{B23982E6-BEE3-E942-96F6-07B492641BC0}" destId="{31C799FC-F736-814F-A03E-8265AF4E139F}" srcOrd="1" destOrd="0" presId="urn:microsoft.com/office/officeart/2005/8/layout/vList2"/>
    <dgm:cxn modelId="{3434DF54-3FE2-174C-A64D-47A0A95C69F5}" type="presParOf" srcId="{B23982E6-BEE3-E942-96F6-07B492641BC0}" destId="{3267B224-75A1-0B45-959E-99656FCD28B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4E1477-A7F0-4CF3-9F3A-41D98121841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EBBE89B-8926-47EE-8DA6-79858139EE2B}">
      <dgm:prSet/>
      <dgm:spPr/>
      <dgm:t>
        <a:bodyPr/>
        <a:lstStyle/>
        <a:p>
          <a:pPr>
            <a:defRPr cap="all"/>
          </a:pPr>
          <a:r>
            <a:rPr lang="en-US" b="1"/>
            <a:t>Definition of the idea:  </a:t>
          </a:r>
          <a:r>
            <a:rPr lang="en-US" b="1" i="1"/>
            <a:t>What happens on Thursdays </a:t>
          </a:r>
          <a:endParaRPr lang="en-US" b="1"/>
        </a:p>
      </dgm:t>
    </dgm:pt>
    <dgm:pt modelId="{DF6003C1-41DC-4FDB-9164-C2F815CCCB4D}" type="parTrans" cxnId="{03AC9959-1D00-405C-8D84-1573A4C11746}">
      <dgm:prSet/>
      <dgm:spPr/>
      <dgm:t>
        <a:bodyPr/>
        <a:lstStyle/>
        <a:p>
          <a:endParaRPr lang="en-US" b="1"/>
        </a:p>
      </dgm:t>
    </dgm:pt>
    <dgm:pt modelId="{1710C9A7-AE6D-4E6F-9B74-5A1C2B41AE66}" type="sibTrans" cxnId="{03AC9959-1D00-405C-8D84-1573A4C11746}">
      <dgm:prSet/>
      <dgm:spPr/>
      <dgm:t>
        <a:bodyPr/>
        <a:lstStyle/>
        <a:p>
          <a:endParaRPr lang="en-US" b="1"/>
        </a:p>
      </dgm:t>
    </dgm:pt>
    <dgm:pt modelId="{FAEBDC4B-7D50-4934-8684-3957B9F2FE88}">
      <dgm:prSet/>
      <dgm:spPr/>
      <dgm:t>
        <a:bodyPr/>
        <a:lstStyle/>
        <a:p>
          <a:pPr>
            <a:defRPr cap="all"/>
          </a:pPr>
          <a:r>
            <a:rPr lang="en-US" b="1" dirty="0"/>
            <a:t>A priori relevant variables search</a:t>
          </a:r>
        </a:p>
      </dgm:t>
    </dgm:pt>
    <dgm:pt modelId="{3300C9EE-9D8E-471A-B5F9-5541B79F5A11}" type="parTrans" cxnId="{92A25BEE-EFE4-43E1-AB30-808EDAEF90AD}">
      <dgm:prSet/>
      <dgm:spPr/>
      <dgm:t>
        <a:bodyPr/>
        <a:lstStyle/>
        <a:p>
          <a:endParaRPr lang="en-US" b="1"/>
        </a:p>
      </dgm:t>
    </dgm:pt>
    <dgm:pt modelId="{BCC0F2CA-6CCA-407B-A940-30EE9C44864B}" type="sibTrans" cxnId="{92A25BEE-EFE4-43E1-AB30-808EDAEF90AD}">
      <dgm:prSet/>
      <dgm:spPr/>
      <dgm:t>
        <a:bodyPr/>
        <a:lstStyle/>
        <a:p>
          <a:endParaRPr lang="en-US" b="1"/>
        </a:p>
      </dgm:t>
    </dgm:pt>
    <dgm:pt modelId="{2BD0AB20-53C8-44F2-A64C-727E4B9CA922}">
      <dgm:prSet/>
      <dgm:spPr/>
      <dgm:t>
        <a:bodyPr/>
        <a:lstStyle/>
        <a:p>
          <a:pPr>
            <a:defRPr cap="all"/>
          </a:pPr>
          <a:r>
            <a:rPr lang="en-US" b="1"/>
            <a:t>Data Search </a:t>
          </a:r>
        </a:p>
      </dgm:t>
    </dgm:pt>
    <dgm:pt modelId="{4A352810-447C-4F89-9A3D-7C2EF4022862}" type="parTrans" cxnId="{706BB0D0-BCB9-4430-A562-C8EE2846FDA7}">
      <dgm:prSet/>
      <dgm:spPr/>
      <dgm:t>
        <a:bodyPr/>
        <a:lstStyle/>
        <a:p>
          <a:endParaRPr lang="en-US" b="1"/>
        </a:p>
      </dgm:t>
    </dgm:pt>
    <dgm:pt modelId="{E79096CE-D596-46CB-A09D-1D5A9212C1C2}" type="sibTrans" cxnId="{706BB0D0-BCB9-4430-A562-C8EE2846FDA7}">
      <dgm:prSet/>
      <dgm:spPr/>
      <dgm:t>
        <a:bodyPr/>
        <a:lstStyle/>
        <a:p>
          <a:endParaRPr lang="en-US" b="1"/>
        </a:p>
      </dgm:t>
    </dgm:pt>
    <dgm:pt modelId="{6709C0E6-6BF5-4E9D-9454-CA7E0108E629}">
      <dgm:prSet/>
      <dgm:spPr/>
      <dgm:t>
        <a:bodyPr/>
        <a:lstStyle/>
        <a:p>
          <a:pPr>
            <a:defRPr cap="all"/>
          </a:pPr>
          <a:r>
            <a:rPr lang="en-US" b="1"/>
            <a:t>Data Understanding </a:t>
          </a:r>
        </a:p>
      </dgm:t>
    </dgm:pt>
    <dgm:pt modelId="{8D944D74-83FF-4673-AC49-9C05F271CD49}" type="parTrans" cxnId="{6F47FE7F-FD6D-4168-96CC-0D5B4413C7CF}">
      <dgm:prSet/>
      <dgm:spPr/>
      <dgm:t>
        <a:bodyPr/>
        <a:lstStyle/>
        <a:p>
          <a:endParaRPr lang="en-US" b="1"/>
        </a:p>
      </dgm:t>
    </dgm:pt>
    <dgm:pt modelId="{2D4A87F0-ECF7-403E-9B92-0707508D70FC}" type="sibTrans" cxnId="{6F47FE7F-FD6D-4168-96CC-0D5B4413C7CF}">
      <dgm:prSet/>
      <dgm:spPr/>
      <dgm:t>
        <a:bodyPr/>
        <a:lstStyle/>
        <a:p>
          <a:endParaRPr lang="en-US" b="1"/>
        </a:p>
      </dgm:t>
    </dgm:pt>
    <dgm:pt modelId="{7CC254E3-5838-4D9E-A731-864C7FEA0471}">
      <dgm:prSet/>
      <dgm:spPr/>
      <dgm:t>
        <a:bodyPr/>
        <a:lstStyle/>
        <a:p>
          <a:pPr>
            <a:defRPr cap="all"/>
          </a:pPr>
          <a:r>
            <a:rPr lang="en-US" b="1"/>
            <a:t>Data Processing with Pandas in Jupyter Notebook</a:t>
          </a:r>
        </a:p>
      </dgm:t>
    </dgm:pt>
    <dgm:pt modelId="{C4B428BF-4A02-472D-A516-3FA4E6C3D2BE}" type="parTrans" cxnId="{FF7B643C-8264-44BF-9267-02FEF3BB87B1}">
      <dgm:prSet/>
      <dgm:spPr/>
      <dgm:t>
        <a:bodyPr/>
        <a:lstStyle/>
        <a:p>
          <a:endParaRPr lang="en-US" b="1"/>
        </a:p>
      </dgm:t>
    </dgm:pt>
    <dgm:pt modelId="{50FD514C-8D05-4432-87F3-5C6A1F7578AE}" type="sibTrans" cxnId="{FF7B643C-8264-44BF-9267-02FEF3BB87B1}">
      <dgm:prSet/>
      <dgm:spPr/>
      <dgm:t>
        <a:bodyPr/>
        <a:lstStyle/>
        <a:p>
          <a:endParaRPr lang="en-US" b="1"/>
        </a:p>
      </dgm:t>
    </dgm:pt>
    <dgm:pt modelId="{977B8C59-07B8-4C03-A2C4-6F808B572FD7}">
      <dgm:prSet/>
      <dgm:spPr/>
      <dgm:t>
        <a:bodyPr/>
        <a:lstStyle/>
        <a:p>
          <a:pPr>
            <a:defRPr cap="all"/>
          </a:pPr>
          <a:r>
            <a:rPr lang="en-US" b="1" dirty="0"/>
            <a:t>Graphics </a:t>
          </a:r>
        </a:p>
      </dgm:t>
    </dgm:pt>
    <dgm:pt modelId="{6A488679-97EE-4424-9DE7-2877860B3650}" type="parTrans" cxnId="{002D678C-B144-464A-BFE3-7743DC916D81}">
      <dgm:prSet/>
      <dgm:spPr/>
      <dgm:t>
        <a:bodyPr/>
        <a:lstStyle/>
        <a:p>
          <a:endParaRPr lang="en-US" b="1"/>
        </a:p>
      </dgm:t>
    </dgm:pt>
    <dgm:pt modelId="{D09E31ED-7910-4B88-B72D-9F42B5C4A533}" type="sibTrans" cxnId="{002D678C-B144-464A-BFE3-7743DC916D81}">
      <dgm:prSet/>
      <dgm:spPr/>
      <dgm:t>
        <a:bodyPr/>
        <a:lstStyle/>
        <a:p>
          <a:endParaRPr lang="en-US" b="1"/>
        </a:p>
      </dgm:t>
    </dgm:pt>
    <dgm:pt modelId="{99661D81-37D5-BC4D-B453-37AFDF12A081}">
      <dgm:prSet/>
      <dgm:spPr/>
      <dgm:t>
        <a:bodyPr/>
        <a:lstStyle/>
        <a:p>
          <a:pPr>
            <a:defRPr cap="all"/>
          </a:pPr>
          <a:r>
            <a:rPr lang="en-US" b="1"/>
            <a:t>Check of Results</a:t>
          </a:r>
        </a:p>
      </dgm:t>
    </dgm:pt>
    <dgm:pt modelId="{F3CFB80C-0682-634A-86DA-86DC2B583274}" type="parTrans" cxnId="{EA03897B-AAF1-7840-B8BE-4046BE22B024}">
      <dgm:prSet/>
      <dgm:spPr/>
      <dgm:t>
        <a:bodyPr/>
        <a:lstStyle/>
        <a:p>
          <a:endParaRPr lang="en-US" b="1"/>
        </a:p>
      </dgm:t>
    </dgm:pt>
    <dgm:pt modelId="{218D95AE-728C-9B46-904F-1A9182918C65}" type="sibTrans" cxnId="{EA03897B-AAF1-7840-B8BE-4046BE22B024}">
      <dgm:prSet/>
      <dgm:spPr/>
      <dgm:t>
        <a:bodyPr/>
        <a:lstStyle/>
        <a:p>
          <a:endParaRPr lang="en-US" b="1"/>
        </a:p>
      </dgm:t>
    </dgm:pt>
    <dgm:pt modelId="{87529875-A335-6349-BCB0-7D0DFDEDA0EB}">
      <dgm:prSet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>
            <a:defRPr cap="all"/>
          </a:pPr>
          <a:r>
            <a:rPr lang="en-US" b="1"/>
            <a:t>Consolidation</a:t>
          </a:r>
        </a:p>
      </dgm:t>
    </dgm:pt>
    <dgm:pt modelId="{F8091193-1D48-F94B-9235-A1B6C33EED59}" type="parTrans" cxnId="{8F834712-EF57-5740-AFEE-462C1DFADFE4}">
      <dgm:prSet/>
      <dgm:spPr/>
      <dgm:t>
        <a:bodyPr/>
        <a:lstStyle/>
        <a:p>
          <a:endParaRPr lang="en-US" b="1"/>
        </a:p>
      </dgm:t>
    </dgm:pt>
    <dgm:pt modelId="{288EC4D9-7ABF-3E41-A5FF-2BD38C79F872}" type="sibTrans" cxnId="{8F834712-EF57-5740-AFEE-462C1DFADFE4}">
      <dgm:prSet/>
      <dgm:spPr/>
      <dgm:t>
        <a:bodyPr/>
        <a:lstStyle/>
        <a:p>
          <a:endParaRPr lang="en-US" b="1"/>
        </a:p>
      </dgm:t>
    </dgm:pt>
    <dgm:pt modelId="{183F97E0-9748-A547-97DE-707F0262173A}" type="pres">
      <dgm:prSet presAssocID="{194E1477-A7F0-4CF3-9F3A-41D981218419}" presName="Name0" presStyleCnt="0">
        <dgm:presLayoutVars>
          <dgm:dir/>
          <dgm:resizeHandles val="exact"/>
        </dgm:presLayoutVars>
      </dgm:prSet>
      <dgm:spPr/>
    </dgm:pt>
    <dgm:pt modelId="{D11769CE-7AF6-7341-BC5A-C7C89D080CFE}" type="pres">
      <dgm:prSet presAssocID="{6EBBE89B-8926-47EE-8DA6-79858139EE2B}" presName="node" presStyleLbl="node1" presStyleIdx="0" presStyleCnt="8">
        <dgm:presLayoutVars>
          <dgm:bulletEnabled val="1"/>
        </dgm:presLayoutVars>
      </dgm:prSet>
      <dgm:spPr/>
    </dgm:pt>
    <dgm:pt modelId="{2EA8F82E-9F18-D642-B75D-0913B75C65CB}" type="pres">
      <dgm:prSet presAssocID="{1710C9A7-AE6D-4E6F-9B74-5A1C2B41AE66}" presName="sibTrans" presStyleLbl="sibTrans1D1" presStyleIdx="0" presStyleCnt="7"/>
      <dgm:spPr/>
    </dgm:pt>
    <dgm:pt modelId="{33D4C9FC-AE36-EE4F-8BF2-32631B459F31}" type="pres">
      <dgm:prSet presAssocID="{1710C9A7-AE6D-4E6F-9B74-5A1C2B41AE66}" presName="connectorText" presStyleLbl="sibTrans1D1" presStyleIdx="0" presStyleCnt="7"/>
      <dgm:spPr/>
    </dgm:pt>
    <dgm:pt modelId="{F54B0CDE-2E84-7147-8AEE-74BBE6DCC7BD}" type="pres">
      <dgm:prSet presAssocID="{FAEBDC4B-7D50-4934-8684-3957B9F2FE88}" presName="node" presStyleLbl="node1" presStyleIdx="1" presStyleCnt="8">
        <dgm:presLayoutVars>
          <dgm:bulletEnabled val="1"/>
        </dgm:presLayoutVars>
      </dgm:prSet>
      <dgm:spPr/>
    </dgm:pt>
    <dgm:pt modelId="{657271F3-3BE0-BC4A-84A6-76EA12C6391C}" type="pres">
      <dgm:prSet presAssocID="{BCC0F2CA-6CCA-407B-A940-30EE9C44864B}" presName="sibTrans" presStyleLbl="sibTrans1D1" presStyleIdx="1" presStyleCnt="7"/>
      <dgm:spPr/>
    </dgm:pt>
    <dgm:pt modelId="{9F225D10-C1F1-0F42-8F90-F6A14CCCA88D}" type="pres">
      <dgm:prSet presAssocID="{BCC0F2CA-6CCA-407B-A940-30EE9C44864B}" presName="connectorText" presStyleLbl="sibTrans1D1" presStyleIdx="1" presStyleCnt="7"/>
      <dgm:spPr/>
    </dgm:pt>
    <dgm:pt modelId="{A7F2EB84-3BBB-8245-928A-D6A3B8495894}" type="pres">
      <dgm:prSet presAssocID="{2BD0AB20-53C8-44F2-A64C-727E4B9CA922}" presName="node" presStyleLbl="node1" presStyleIdx="2" presStyleCnt="8">
        <dgm:presLayoutVars>
          <dgm:bulletEnabled val="1"/>
        </dgm:presLayoutVars>
      </dgm:prSet>
      <dgm:spPr/>
    </dgm:pt>
    <dgm:pt modelId="{8C529DFC-B72B-724A-B9AC-A1D40502CDF7}" type="pres">
      <dgm:prSet presAssocID="{E79096CE-D596-46CB-A09D-1D5A9212C1C2}" presName="sibTrans" presStyleLbl="sibTrans1D1" presStyleIdx="2" presStyleCnt="7"/>
      <dgm:spPr/>
    </dgm:pt>
    <dgm:pt modelId="{59D58A40-6C1A-A24D-82B7-ECF40ED50547}" type="pres">
      <dgm:prSet presAssocID="{E79096CE-D596-46CB-A09D-1D5A9212C1C2}" presName="connectorText" presStyleLbl="sibTrans1D1" presStyleIdx="2" presStyleCnt="7"/>
      <dgm:spPr/>
    </dgm:pt>
    <dgm:pt modelId="{02C06963-2A4E-0B4F-8FD4-4A2D54E6B865}" type="pres">
      <dgm:prSet presAssocID="{6709C0E6-6BF5-4E9D-9454-CA7E0108E629}" presName="node" presStyleLbl="node1" presStyleIdx="3" presStyleCnt="8">
        <dgm:presLayoutVars>
          <dgm:bulletEnabled val="1"/>
        </dgm:presLayoutVars>
      </dgm:prSet>
      <dgm:spPr/>
    </dgm:pt>
    <dgm:pt modelId="{02667AC2-E5E7-7442-9F4E-678A069AE424}" type="pres">
      <dgm:prSet presAssocID="{2D4A87F0-ECF7-403E-9B92-0707508D70FC}" presName="sibTrans" presStyleLbl="sibTrans1D1" presStyleIdx="3" presStyleCnt="7"/>
      <dgm:spPr/>
    </dgm:pt>
    <dgm:pt modelId="{38DF0039-655E-8241-95BB-6EA41DBD3D20}" type="pres">
      <dgm:prSet presAssocID="{2D4A87F0-ECF7-403E-9B92-0707508D70FC}" presName="connectorText" presStyleLbl="sibTrans1D1" presStyleIdx="3" presStyleCnt="7"/>
      <dgm:spPr/>
    </dgm:pt>
    <dgm:pt modelId="{DE581813-F762-1240-A2F4-5870F491C01D}" type="pres">
      <dgm:prSet presAssocID="{7CC254E3-5838-4D9E-A731-864C7FEA0471}" presName="node" presStyleLbl="node1" presStyleIdx="4" presStyleCnt="8">
        <dgm:presLayoutVars>
          <dgm:bulletEnabled val="1"/>
        </dgm:presLayoutVars>
      </dgm:prSet>
      <dgm:spPr/>
    </dgm:pt>
    <dgm:pt modelId="{82CF14E4-7555-8B42-9661-274E5E93E442}" type="pres">
      <dgm:prSet presAssocID="{50FD514C-8D05-4432-87F3-5C6A1F7578AE}" presName="sibTrans" presStyleLbl="sibTrans1D1" presStyleIdx="4" presStyleCnt="7"/>
      <dgm:spPr/>
    </dgm:pt>
    <dgm:pt modelId="{110432BC-4E2D-7C49-91BB-E170761851CA}" type="pres">
      <dgm:prSet presAssocID="{50FD514C-8D05-4432-87F3-5C6A1F7578AE}" presName="connectorText" presStyleLbl="sibTrans1D1" presStyleIdx="4" presStyleCnt="7"/>
      <dgm:spPr/>
    </dgm:pt>
    <dgm:pt modelId="{AEC0A712-2152-BC4A-833F-1FCFE81F75FB}" type="pres">
      <dgm:prSet presAssocID="{977B8C59-07B8-4C03-A2C4-6F808B572FD7}" presName="node" presStyleLbl="node1" presStyleIdx="5" presStyleCnt="8">
        <dgm:presLayoutVars>
          <dgm:bulletEnabled val="1"/>
        </dgm:presLayoutVars>
      </dgm:prSet>
      <dgm:spPr/>
    </dgm:pt>
    <dgm:pt modelId="{AFCD360D-7747-AD41-B8FD-47265BCF18D5}" type="pres">
      <dgm:prSet presAssocID="{D09E31ED-7910-4B88-B72D-9F42B5C4A533}" presName="sibTrans" presStyleLbl="sibTrans1D1" presStyleIdx="5" presStyleCnt="7"/>
      <dgm:spPr/>
    </dgm:pt>
    <dgm:pt modelId="{7BB92E14-5A1D-F34B-B885-539E3DA06B7B}" type="pres">
      <dgm:prSet presAssocID="{D09E31ED-7910-4B88-B72D-9F42B5C4A533}" presName="connectorText" presStyleLbl="sibTrans1D1" presStyleIdx="5" presStyleCnt="7"/>
      <dgm:spPr/>
    </dgm:pt>
    <dgm:pt modelId="{5D2075BA-D623-CF4A-95FF-F9F723DE6D0E}" type="pres">
      <dgm:prSet presAssocID="{99661D81-37D5-BC4D-B453-37AFDF12A081}" presName="node" presStyleLbl="node1" presStyleIdx="6" presStyleCnt="8">
        <dgm:presLayoutVars>
          <dgm:bulletEnabled val="1"/>
        </dgm:presLayoutVars>
      </dgm:prSet>
      <dgm:spPr/>
    </dgm:pt>
    <dgm:pt modelId="{7AA651F3-30B8-A64E-9D7F-4B821FEF6BD3}" type="pres">
      <dgm:prSet presAssocID="{218D95AE-728C-9B46-904F-1A9182918C65}" presName="sibTrans" presStyleLbl="sibTrans1D1" presStyleIdx="6" presStyleCnt="7"/>
      <dgm:spPr/>
    </dgm:pt>
    <dgm:pt modelId="{0260F6C5-A5AA-4A4E-829F-F5814EBE1912}" type="pres">
      <dgm:prSet presAssocID="{218D95AE-728C-9B46-904F-1A9182918C65}" presName="connectorText" presStyleLbl="sibTrans1D1" presStyleIdx="6" presStyleCnt="7"/>
      <dgm:spPr/>
    </dgm:pt>
    <dgm:pt modelId="{72B2CD8F-CB9A-864D-A5CE-A991D3FC371E}" type="pres">
      <dgm:prSet presAssocID="{87529875-A335-6349-BCB0-7D0DFDEDA0EB}" presName="node" presStyleLbl="node1" presStyleIdx="7" presStyleCnt="8">
        <dgm:presLayoutVars>
          <dgm:bulletEnabled val="1"/>
        </dgm:presLayoutVars>
      </dgm:prSet>
      <dgm:spPr/>
    </dgm:pt>
  </dgm:ptLst>
  <dgm:cxnLst>
    <dgm:cxn modelId="{AEC9B905-D04B-9240-85BC-377068A225B1}" type="presOf" srcId="{FAEBDC4B-7D50-4934-8684-3957B9F2FE88}" destId="{F54B0CDE-2E84-7147-8AEE-74BBE6DCC7BD}" srcOrd="0" destOrd="0" presId="urn:microsoft.com/office/officeart/2016/7/layout/RepeatingBendingProcessNew"/>
    <dgm:cxn modelId="{49427207-0520-2546-A818-367B9FB09CE8}" type="presOf" srcId="{218D95AE-728C-9B46-904F-1A9182918C65}" destId="{0260F6C5-A5AA-4A4E-829F-F5814EBE1912}" srcOrd="1" destOrd="0" presId="urn:microsoft.com/office/officeart/2016/7/layout/RepeatingBendingProcessNew"/>
    <dgm:cxn modelId="{A93A620B-92B0-0344-AF0F-449EF4A42FD3}" type="presOf" srcId="{50FD514C-8D05-4432-87F3-5C6A1F7578AE}" destId="{110432BC-4E2D-7C49-91BB-E170761851CA}" srcOrd="1" destOrd="0" presId="urn:microsoft.com/office/officeart/2016/7/layout/RepeatingBendingProcessNew"/>
    <dgm:cxn modelId="{E772620C-8C85-4344-84BC-77143D1A80F6}" type="presOf" srcId="{2D4A87F0-ECF7-403E-9B92-0707508D70FC}" destId="{38DF0039-655E-8241-95BB-6EA41DBD3D20}" srcOrd="1" destOrd="0" presId="urn:microsoft.com/office/officeart/2016/7/layout/RepeatingBendingProcessNew"/>
    <dgm:cxn modelId="{8F834712-EF57-5740-AFEE-462C1DFADFE4}" srcId="{194E1477-A7F0-4CF3-9F3A-41D981218419}" destId="{87529875-A335-6349-BCB0-7D0DFDEDA0EB}" srcOrd="7" destOrd="0" parTransId="{F8091193-1D48-F94B-9235-A1B6C33EED59}" sibTransId="{288EC4D9-7ABF-3E41-A5FF-2BD38C79F872}"/>
    <dgm:cxn modelId="{BCBA7337-7E48-2944-AEEC-166CEE8D2A7F}" type="presOf" srcId="{6709C0E6-6BF5-4E9D-9454-CA7E0108E629}" destId="{02C06963-2A4E-0B4F-8FD4-4A2D54E6B865}" srcOrd="0" destOrd="0" presId="urn:microsoft.com/office/officeart/2016/7/layout/RepeatingBendingProcessNew"/>
    <dgm:cxn modelId="{389AE23A-A4EA-E34D-BB2A-C86EC6180E45}" type="presOf" srcId="{99661D81-37D5-BC4D-B453-37AFDF12A081}" destId="{5D2075BA-D623-CF4A-95FF-F9F723DE6D0E}" srcOrd="0" destOrd="0" presId="urn:microsoft.com/office/officeart/2016/7/layout/RepeatingBendingProcessNew"/>
    <dgm:cxn modelId="{FF7B643C-8264-44BF-9267-02FEF3BB87B1}" srcId="{194E1477-A7F0-4CF3-9F3A-41D981218419}" destId="{7CC254E3-5838-4D9E-A731-864C7FEA0471}" srcOrd="4" destOrd="0" parTransId="{C4B428BF-4A02-472D-A516-3FA4E6C3D2BE}" sibTransId="{50FD514C-8D05-4432-87F3-5C6A1F7578AE}"/>
    <dgm:cxn modelId="{DF352A4C-CF04-E942-8A52-70612E1FFF4B}" type="presOf" srcId="{E79096CE-D596-46CB-A09D-1D5A9212C1C2}" destId="{8C529DFC-B72B-724A-B9AC-A1D40502CDF7}" srcOrd="0" destOrd="0" presId="urn:microsoft.com/office/officeart/2016/7/layout/RepeatingBendingProcessNew"/>
    <dgm:cxn modelId="{83934C55-7F45-854E-A2C9-2080DA719D95}" type="presOf" srcId="{977B8C59-07B8-4C03-A2C4-6F808B572FD7}" destId="{AEC0A712-2152-BC4A-833F-1FCFE81F75FB}" srcOrd="0" destOrd="0" presId="urn:microsoft.com/office/officeart/2016/7/layout/RepeatingBendingProcessNew"/>
    <dgm:cxn modelId="{03AC9959-1D00-405C-8D84-1573A4C11746}" srcId="{194E1477-A7F0-4CF3-9F3A-41D981218419}" destId="{6EBBE89B-8926-47EE-8DA6-79858139EE2B}" srcOrd="0" destOrd="0" parTransId="{DF6003C1-41DC-4FDB-9164-C2F815CCCB4D}" sibTransId="{1710C9A7-AE6D-4E6F-9B74-5A1C2B41AE66}"/>
    <dgm:cxn modelId="{2CA3EA5D-477D-064E-9CDA-7821686884D7}" type="presOf" srcId="{1710C9A7-AE6D-4E6F-9B74-5A1C2B41AE66}" destId="{2EA8F82E-9F18-D642-B75D-0913B75C65CB}" srcOrd="0" destOrd="0" presId="urn:microsoft.com/office/officeart/2016/7/layout/RepeatingBendingProcessNew"/>
    <dgm:cxn modelId="{8ECA3762-B934-B44B-95F8-6C3A95DE351D}" type="presOf" srcId="{87529875-A335-6349-BCB0-7D0DFDEDA0EB}" destId="{72B2CD8F-CB9A-864D-A5CE-A991D3FC371E}" srcOrd="0" destOrd="0" presId="urn:microsoft.com/office/officeart/2016/7/layout/RepeatingBendingProcessNew"/>
    <dgm:cxn modelId="{AF091E66-F851-B842-B59E-2F7454AF5BD2}" type="presOf" srcId="{D09E31ED-7910-4B88-B72D-9F42B5C4A533}" destId="{7BB92E14-5A1D-F34B-B885-539E3DA06B7B}" srcOrd="1" destOrd="0" presId="urn:microsoft.com/office/officeart/2016/7/layout/RepeatingBendingProcessNew"/>
    <dgm:cxn modelId="{450D0474-E581-2E4C-B9D4-A8C7E5C26638}" type="presOf" srcId="{218D95AE-728C-9B46-904F-1A9182918C65}" destId="{7AA651F3-30B8-A64E-9D7F-4B821FEF6BD3}" srcOrd="0" destOrd="0" presId="urn:microsoft.com/office/officeart/2016/7/layout/RepeatingBendingProcessNew"/>
    <dgm:cxn modelId="{10FE6575-41E9-5C46-BC36-89A5D7CE9C33}" type="presOf" srcId="{7CC254E3-5838-4D9E-A731-864C7FEA0471}" destId="{DE581813-F762-1240-A2F4-5870F491C01D}" srcOrd="0" destOrd="0" presId="urn:microsoft.com/office/officeart/2016/7/layout/RepeatingBendingProcessNew"/>
    <dgm:cxn modelId="{EA03897B-AAF1-7840-B8BE-4046BE22B024}" srcId="{194E1477-A7F0-4CF3-9F3A-41D981218419}" destId="{99661D81-37D5-BC4D-B453-37AFDF12A081}" srcOrd="6" destOrd="0" parTransId="{F3CFB80C-0682-634A-86DA-86DC2B583274}" sibTransId="{218D95AE-728C-9B46-904F-1A9182918C65}"/>
    <dgm:cxn modelId="{8FEF917C-F171-8145-9293-86049641C238}" type="presOf" srcId="{2D4A87F0-ECF7-403E-9B92-0707508D70FC}" destId="{02667AC2-E5E7-7442-9F4E-678A069AE424}" srcOrd="0" destOrd="0" presId="urn:microsoft.com/office/officeart/2016/7/layout/RepeatingBendingProcessNew"/>
    <dgm:cxn modelId="{6F47FE7F-FD6D-4168-96CC-0D5B4413C7CF}" srcId="{194E1477-A7F0-4CF3-9F3A-41D981218419}" destId="{6709C0E6-6BF5-4E9D-9454-CA7E0108E629}" srcOrd="3" destOrd="0" parTransId="{8D944D74-83FF-4673-AC49-9C05F271CD49}" sibTransId="{2D4A87F0-ECF7-403E-9B92-0707508D70FC}"/>
    <dgm:cxn modelId="{A3CD588C-2E23-B74B-859F-5B04E487535F}" type="presOf" srcId="{1710C9A7-AE6D-4E6F-9B74-5A1C2B41AE66}" destId="{33D4C9FC-AE36-EE4F-8BF2-32631B459F31}" srcOrd="1" destOrd="0" presId="urn:microsoft.com/office/officeart/2016/7/layout/RepeatingBendingProcessNew"/>
    <dgm:cxn modelId="{002D678C-B144-464A-BFE3-7743DC916D81}" srcId="{194E1477-A7F0-4CF3-9F3A-41D981218419}" destId="{977B8C59-07B8-4C03-A2C4-6F808B572FD7}" srcOrd="5" destOrd="0" parTransId="{6A488679-97EE-4424-9DE7-2877860B3650}" sibTransId="{D09E31ED-7910-4B88-B72D-9F42B5C4A533}"/>
    <dgm:cxn modelId="{D8177692-E0CF-8E48-B8A3-8A84B31C4A6C}" type="presOf" srcId="{50FD514C-8D05-4432-87F3-5C6A1F7578AE}" destId="{82CF14E4-7555-8B42-9661-274E5E93E442}" srcOrd="0" destOrd="0" presId="urn:microsoft.com/office/officeart/2016/7/layout/RepeatingBendingProcessNew"/>
    <dgm:cxn modelId="{586ED5B0-9A0C-6240-8FD6-4D621F6B6EF4}" type="presOf" srcId="{E79096CE-D596-46CB-A09D-1D5A9212C1C2}" destId="{59D58A40-6C1A-A24D-82B7-ECF40ED50547}" srcOrd="1" destOrd="0" presId="urn:microsoft.com/office/officeart/2016/7/layout/RepeatingBendingProcessNew"/>
    <dgm:cxn modelId="{706BB0D0-BCB9-4430-A562-C8EE2846FDA7}" srcId="{194E1477-A7F0-4CF3-9F3A-41D981218419}" destId="{2BD0AB20-53C8-44F2-A64C-727E4B9CA922}" srcOrd="2" destOrd="0" parTransId="{4A352810-447C-4F89-9A3D-7C2EF4022862}" sibTransId="{E79096CE-D596-46CB-A09D-1D5A9212C1C2}"/>
    <dgm:cxn modelId="{2D50B1D6-E887-E84C-999A-EC6EAC3067C0}" type="presOf" srcId="{D09E31ED-7910-4B88-B72D-9F42B5C4A533}" destId="{AFCD360D-7747-AD41-B8FD-47265BCF18D5}" srcOrd="0" destOrd="0" presId="urn:microsoft.com/office/officeart/2016/7/layout/RepeatingBendingProcessNew"/>
    <dgm:cxn modelId="{A4F0A6D8-5935-4D4B-BE09-D2BFBC65EC51}" type="presOf" srcId="{BCC0F2CA-6CCA-407B-A940-30EE9C44864B}" destId="{9F225D10-C1F1-0F42-8F90-F6A14CCCA88D}" srcOrd="1" destOrd="0" presId="urn:microsoft.com/office/officeart/2016/7/layout/RepeatingBendingProcessNew"/>
    <dgm:cxn modelId="{3AD195DF-DD7B-964E-AC7A-8EDE434482B4}" type="presOf" srcId="{6EBBE89B-8926-47EE-8DA6-79858139EE2B}" destId="{D11769CE-7AF6-7341-BC5A-C7C89D080CFE}" srcOrd="0" destOrd="0" presId="urn:microsoft.com/office/officeart/2016/7/layout/RepeatingBendingProcessNew"/>
    <dgm:cxn modelId="{490ABEE1-0CAF-3843-9048-2BB5E8440272}" type="presOf" srcId="{BCC0F2CA-6CCA-407B-A940-30EE9C44864B}" destId="{657271F3-3BE0-BC4A-84A6-76EA12C6391C}" srcOrd="0" destOrd="0" presId="urn:microsoft.com/office/officeart/2016/7/layout/RepeatingBendingProcessNew"/>
    <dgm:cxn modelId="{92A25BEE-EFE4-43E1-AB30-808EDAEF90AD}" srcId="{194E1477-A7F0-4CF3-9F3A-41D981218419}" destId="{FAEBDC4B-7D50-4934-8684-3957B9F2FE88}" srcOrd="1" destOrd="0" parTransId="{3300C9EE-9D8E-471A-B5F9-5541B79F5A11}" sibTransId="{BCC0F2CA-6CCA-407B-A940-30EE9C44864B}"/>
    <dgm:cxn modelId="{B8B214F1-0F21-BC46-B887-472C4C011687}" type="presOf" srcId="{194E1477-A7F0-4CF3-9F3A-41D981218419}" destId="{183F97E0-9748-A547-97DE-707F0262173A}" srcOrd="0" destOrd="0" presId="urn:microsoft.com/office/officeart/2016/7/layout/RepeatingBendingProcessNew"/>
    <dgm:cxn modelId="{3AC371F8-6B12-BA40-B974-37C90EFBCD54}" type="presOf" srcId="{2BD0AB20-53C8-44F2-A64C-727E4B9CA922}" destId="{A7F2EB84-3BBB-8245-928A-D6A3B8495894}" srcOrd="0" destOrd="0" presId="urn:microsoft.com/office/officeart/2016/7/layout/RepeatingBendingProcessNew"/>
    <dgm:cxn modelId="{31CF790D-B955-FD48-BDE3-0F7960A1BBA3}" type="presParOf" srcId="{183F97E0-9748-A547-97DE-707F0262173A}" destId="{D11769CE-7AF6-7341-BC5A-C7C89D080CFE}" srcOrd="0" destOrd="0" presId="urn:microsoft.com/office/officeart/2016/7/layout/RepeatingBendingProcessNew"/>
    <dgm:cxn modelId="{9BA37A3B-CE5B-7648-B94F-CED7E82FC8C9}" type="presParOf" srcId="{183F97E0-9748-A547-97DE-707F0262173A}" destId="{2EA8F82E-9F18-D642-B75D-0913B75C65CB}" srcOrd="1" destOrd="0" presId="urn:microsoft.com/office/officeart/2016/7/layout/RepeatingBendingProcessNew"/>
    <dgm:cxn modelId="{B5E43E3A-368C-2D4F-91BE-BDC3DA39A8D3}" type="presParOf" srcId="{2EA8F82E-9F18-D642-B75D-0913B75C65CB}" destId="{33D4C9FC-AE36-EE4F-8BF2-32631B459F31}" srcOrd="0" destOrd="0" presId="urn:microsoft.com/office/officeart/2016/7/layout/RepeatingBendingProcessNew"/>
    <dgm:cxn modelId="{AA62D98D-D022-D142-9EF2-8E1C3814E9AD}" type="presParOf" srcId="{183F97E0-9748-A547-97DE-707F0262173A}" destId="{F54B0CDE-2E84-7147-8AEE-74BBE6DCC7BD}" srcOrd="2" destOrd="0" presId="urn:microsoft.com/office/officeart/2016/7/layout/RepeatingBendingProcessNew"/>
    <dgm:cxn modelId="{15ABAC50-D735-744B-A25B-4FDBAA2ECC53}" type="presParOf" srcId="{183F97E0-9748-A547-97DE-707F0262173A}" destId="{657271F3-3BE0-BC4A-84A6-76EA12C6391C}" srcOrd="3" destOrd="0" presId="urn:microsoft.com/office/officeart/2016/7/layout/RepeatingBendingProcessNew"/>
    <dgm:cxn modelId="{3BE3AA10-BFEC-E743-99A0-87C34DD160A3}" type="presParOf" srcId="{657271F3-3BE0-BC4A-84A6-76EA12C6391C}" destId="{9F225D10-C1F1-0F42-8F90-F6A14CCCA88D}" srcOrd="0" destOrd="0" presId="urn:microsoft.com/office/officeart/2016/7/layout/RepeatingBendingProcessNew"/>
    <dgm:cxn modelId="{DF5A4E9B-B8D9-6240-A395-29DC848E745F}" type="presParOf" srcId="{183F97E0-9748-A547-97DE-707F0262173A}" destId="{A7F2EB84-3BBB-8245-928A-D6A3B8495894}" srcOrd="4" destOrd="0" presId="urn:microsoft.com/office/officeart/2016/7/layout/RepeatingBendingProcessNew"/>
    <dgm:cxn modelId="{3AC3D3BE-3F64-CD4A-8514-A20F65D88A25}" type="presParOf" srcId="{183F97E0-9748-A547-97DE-707F0262173A}" destId="{8C529DFC-B72B-724A-B9AC-A1D40502CDF7}" srcOrd="5" destOrd="0" presId="urn:microsoft.com/office/officeart/2016/7/layout/RepeatingBendingProcessNew"/>
    <dgm:cxn modelId="{ECB4A737-DBAA-F247-88C9-0B6D91982056}" type="presParOf" srcId="{8C529DFC-B72B-724A-B9AC-A1D40502CDF7}" destId="{59D58A40-6C1A-A24D-82B7-ECF40ED50547}" srcOrd="0" destOrd="0" presId="urn:microsoft.com/office/officeart/2016/7/layout/RepeatingBendingProcessNew"/>
    <dgm:cxn modelId="{9DC734DC-D729-8447-AFB2-72625D9A05D8}" type="presParOf" srcId="{183F97E0-9748-A547-97DE-707F0262173A}" destId="{02C06963-2A4E-0B4F-8FD4-4A2D54E6B865}" srcOrd="6" destOrd="0" presId="urn:microsoft.com/office/officeart/2016/7/layout/RepeatingBendingProcessNew"/>
    <dgm:cxn modelId="{847CC073-83F2-9F4A-BA6F-EEA3C86E341B}" type="presParOf" srcId="{183F97E0-9748-A547-97DE-707F0262173A}" destId="{02667AC2-E5E7-7442-9F4E-678A069AE424}" srcOrd="7" destOrd="0" presId="urn:microsoft.com/office/officeart/2016/7/layout/RepeatingBendingProcessNew"/>
    <dgm:cxn modelId="{6A820FA5-3921-3F4E-8F72-0AB8A1B1A4A4}" type="presParOf" srcId="{02667AC2-E5E7-7442-9F4E-678A069AE424}" destId="{38DF0039-655E-8241-95BB-6EA41DBD3D20}" srcOrd="0" destOrd="0" presId="urn:microsoft.com/office/officeart/2016/7/layout/RepeatingBendingProcessNew"/>
    <dgm:cxn modelId="{3033D6BF-C2A5-F146-9F0F-DBFCD7761401}" type="presParOf" srcId="{183F97E0-9748-A547-97DE-707F0262173A}" destId="{DE581813-F762-1240-A2F4-5870F491C01D}" srcOrd="8" destOrd="0" presId="urn:microsoft.com/office/officeart/2016/7/layout/RepeatingBendingProcessNew"/>
    <dgm:cxn modelId="{F9BB0898-46E5-E448-B357-0ECFF854CB6C}" type="presParOf" srcId="{183F97E0-9748-A547-97DE-707F0262173A}" destId="{82CF14E4-7555-8B42-9661-274E5E93E442}" srcOrd="9" destOrd="0" presId="urn:microsoft.com/office/officeart/2016/7/layout/RepeatingBendingProcessNew"/>
    <dgm:cxn modelId="{DF1E0C49-9336-2A4F-87F6-E52B930F82C5}" type="presParOf" srcId="{82CF14E4-7555-8B42-9661-274E5E93E442}" destId="{110432BC-4E2D-7C49-91BB-E170761851CA}" srcOrd="0" destOrd="0" presId="urn:microsoft.com/office/officeart/2016/7/layout/RepeatingBendingProcessNew"/>
    <dgm:cxn modelId="{3A237F76-F749-294A-84A3-C6DBC9BEFBBD}" type="presParOf" srcId="{183F97E0-9748-A547-97DE-707F0262173A}" destId="{AEC0A712-2152-BC4A-833F-1FCFE81F75FB}" srcOrd="10" destOrd="0" presId="urn:microsoft.com/office/officeart/2016/7/layout/RepeatingBendingProcessNew"/>
    <dgm:cxn modelId="{535DCF26-4710-7943-A5B4-9E2F09BE81A8}" type="presParOf" srcId="{183F97E0-9748-A547-97DE-707F0262173A}" destId="{AFCD360D-7747-AD41-B8FD-47265BCF18D5}" srcOrd="11" destOrd="0" presId="urn:microsoft.com/office/officeart/2016/7/layout/RepeatingBendingProcessNew"/>
    <dgm:cxn modelId="{55E5BB1F-0692-FC49-A8B6-C63E4A081DD6}" type="presParOf" srcId="{AFCD360D-7747-AD41-B8FD-47265BCF18D5}" destId="{7BB92E14-5A1D-F34B-B885-539E3DA06B7B}" srcOrd="0" destOrd="0" presId="urn:microsoft.com/office/officeart/2016/7/layout/RepeatingBendingProcessNew"/>
    <dgm:cxn modelId="{19A563BA-B31C-1340-8927-2B024C87C607}" type="presParOf" srcId="{183F97E0-9748-A547-97DE-707F0262173A}" destId="{5D2075BA-D623-CF4A-95FF-F9F723DE6D0E}" srcOrd="12" destOrd="0" presId="urn:microsoft.com/office/officeart/2016/7/layout/RepeatingBendingProcessNew"/>
    <dgm:cxn modelId="{26F628F9-3F61-6E4E-A6F2-D2345FA92CA8}" type="presParOf" srcId="{183F97E0-9748-A547-97DE-707F0262173A}" destId="{7AA651F3-30B8-A64E-9D7F-4B821FEF6BD3}" srcOrd="13" destOrd="0" presId="urn:microsoft.com/office/officeart/2016/7/layout/RepeatingBendingProcessNew"/>
    <dgm:cxn modelId="{6E59DB78-11C6-7E45-8046-0E83D9B7143A}" type="presParOf" srcId="{7AA651F3-30B8-A64E-9D7F-4B821FEF6BD3}" destId="{0260F6C5-A5AA-4A4E-829F-F5814EBE1912}" srcOrd="0" destOrd="0" presId="urn:microsoft.com/office/officeart/2016/7/layout/RepeatingBendingProcessNew"/>
    <dgm:cxn modelId="{429553B7-305C-0244-BE90-9EB9D3DC5A0C}" type="presParOf" srcId="{183F97E0-9748-A547-97DE-707F0262173A}" destId="{72B2CD8F-CB9A-864D-A5CE-A991D3FC371E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E9E15C-972B-4460-9B81-CBE98C65F9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E1307-28D2-417F-AED3-41C04FD97498}">
      <dgm:prSet/>
      <dgm:spPr/>
      <dgm:t>
        <a:bodyPr/>
        <a:lstStyle/>
        <a:p>
          <a:r>
            <a:rPr lang="en-US"/>
            <a:t>Most local counting stations move around.</a:t>
          </a:r>
        </a:p>
      </dgm:t>
    </dgm:pt>
    <dgm:pt modelId="{007B23D7-A9B3-4A80-B011-1C9B27BF819D}" type="parTrans" cxnId="{848E82A0-2C6C-49B3-A61F-C119081B3A5C}">
      <dgm:prSet/>
      <dgm:spPr/>
      <dgm:t>
        <a:bodyPr/>
        <a:lstStyle/>
        <a:p>
          <a:endParaRPr lang="en-US"/>
        </a:p>
      </dgm:t>
    </dgm:pt>
    <dgm:pt modelId="{6FB804BC-85C7-4721-B05B-32138DD0F71B}" type="sibTrans" cxnId="{848E82A0-2C6C-49B3-A61F-C119081B3A5C}">
      <dgm:prSet/>
      <dgm:spPr/>
      <dgm:t>
        <a:bodyPr/>
        <a:lstStyle/>
        <a:p>
          <a:endParaRPr lang="en-US"/>
        </a:p>
      </dgm:t>
    </dgm:pt>
    <dgm:pt modelId="{D1B3C39C-BBC1-4BD5-9EE3-777755678E35}">
      <dgm:prSet/>
      <dgm:spPr/>
      <dgm:t>
        <a:bodyPr/>
        <a:lstStyle/>
        <a:p>
          <a:r>
            <a:rPr lang="en-US"/>
            <a:t>We used 9 stations for the big picture data.</a:t>
          </a:r>
        </a:p>
      </dgm:t>
    </dgm:pt>
    <dgm:pt modelId="{5FA97E0B-1961-440C-AF14-0105D21628ED}" type="parTrans" cxnId="{856AE69E-5C6E-44D8-B932-9ED4B474AACC}">
      <dgm:prSet/>
      <dgm:spPr/>
      <dgm:t>
        <a:bodyPr/>
        <a:lstStyle/>
        <a:p>
          <a:endParaRPr lang="en-US"/>
        </a:p>
      </dgm:t>
    </dgm:pt>
    <dgm:pt modelId="{DFCF7F01-181D-41FC-A064-3F2132FE2B61}" type="sibTrans" cxnId="{856AE69E-5C6E-44D8-B932-9ED4B474AACC}">
      <dgm:prSet/>
      <dgm:spPr/>
      <dgm:t>
        <a:bodyPr/>
        <a:lstStyle/>
        <a:p>
          <a:endParaRPr lang="en-US"/>
        </a:p>
      </dgm:t>
    </dgm:pt>
    <dgm:pt modelId="{FB122338-8584-4657-93E2-0B5B558321FE}">
      <dgm:prSet/>
      <dgm:spPr/>
      <dgm:t>
        <a:bodyPr/>
        <a:lstStyle/>
        <a:p>
          <a:r>
            <a:rPr lang="en-US"/>
            <a:t>We used 3 stations for the segment data.</a:t>
          </a:r>
        </a:p>
      </dgm:t>
    </dgm:pt>
    <dgm:pt modelId="{09377F93-71DB-43F9-9698-2F116784E090}" type="parTrans" cxnId="{8534F797-9D47-493A-8260-3D404A445AC9}">
      <dgm:prSet/>
      <dgm:spPr/>
      <dgm:t>
        <a:bodyPr/>
        <a:lstStyle/>
        <a:p>
          <a:endParaRPr lang="en-US"/>
        </a:p>
      </dgm:t>
    </dgm:pt>
    <dgm:pt modelId="{D8284926-B483-44D6-841E-4057F07A072E}" type="sibTrans" cxnId="{8534F797-9D47-493A-8260-3D404A445AC9}">
      <dgm:prSet/>
      <dgm:spPr/>
      <dgm:t>
        <a:bodyPr/>
        <a:lstStyle/>
        <a:p>
          <a:endParaRPr lang="en-US"/>
        </a:p>
      </dgm:t>
    </dgm:pt>
    <dgm:pt modelId="{9F638384-DAD1-4E9F-B816-165A9A28A1B1}">
      <dgm:prSet/>
      <dgm:spPr/>
      <dgm:t>
        <a:bodyPr/>
        <a:lstStyle/>
        <a:p>
          <a:r>
            <a:rPr lang="en-US"/>
            <a:t>Our TDOT experience taught us that traffic data is volatile.</a:t>
          </a:r>
        </a:p>
      </dgm:t>
    </dgm:pt>
    <dgm:pt modelId="{27C768A2-DC9F-4E73-91DD-DA53612DFED7}" type="parTrans" cxnId="{4604AD01-FA0B-4707-8259-2BF85F0E707E}">
      <dgm:prSet/>
      <dgm:spPr/>
      <dgm:t>
        <a:bodyPr/>
        <a:lstStyle/>
        <a:p>
          <a:endParaRPr lang="en-US"/>
        </a:p>
      </dgm:t>
    </dgm:pt>
    <dgm:pt modelId="{38A10C69-67F8-47F1-865E-EB5FEC49BB94}" type="sibTrans" cxnId="{4604AD01-FA0B-4707-8259-2BF85F0E707E}">
      <dgm:prSet/>
      <dgm:spPr/>
      <dgm:t>
        <a:bodyPr/>
        <a:lstStyle/>
        <a:p>
          <a:endParaRPr lang="en-US"/>
        </a:p>
      </dgm:t>
    </dgm:pt>
    <dgm:pt modelId="{F2B76106-FD0E-4186-A530-B42BD9FBCCB7}">
      <dgm:prSet/>
      <dgm:spPr/>
      <dgm:t>
        <a:bodyPr/>
        <a:lstStyle/>
        <a:p>
          <a:r>
            <a:rPr lang="en-US"/>
            <a:t>With more time, TDOT may have been more responsive.</a:t>
          </a:r>
        </a:p>
      </dgm:t>
    </dgm:pt>
    <dgm:pt modelId="{A868C239-D16F-46E5-BF72-F06447C9DE11}" type="parTrans" cxnId="{F386876B-4C87-472E-B6B8-F6E2945C307F}">
      <dgm:prSet/>
      <dgm:spPr/>
      <dgm:t>
        <a:bodyPr/>
        <a:lstStyle/>
        <a:p>
          <a:endParaRPr lang="en-US"/>
        </a:p>
      </dgm:t>
    </dgm:pt>
    <dgm:pt modelId="{DB2F59D8-C5AB-41B6-9A3F-BF3E64B9D125}" type="sibTrans" cxnId="{F386876B-4C87-472E-B6B8-F6E2945C307F}">
      <dgm:prSet/>
      <dgm:spPr/>
      <dgm:t>
        <a:bodyPr/>
        <a:lstStyle/>
        <a:p>
          <a:endParaRPr lang="en-US"/>
        </a:p>
      </dgm:t>
    </dgm:pt>
    <dgm:pt modelId="{CA3D8F2F-652D-4565-ACFA-81D5323730C0}">
      <dgm:prSet/>
      <dgm:spPr/>
      <dgm:t>
        <a:bodyPr/>
        <a:lstStyle/>
        <a:p>
          <a:r>
            <a:rPr lang="en-US"/>
            <a:t>With more money, we could have purchased good data. </a:t>
          </a:r>
        </a:p>
      </dgm:t>
    </dgm:pt>
    <dgm:pt modelId="{02A391D0-DD9B-478B-A160-611D24FF1065}" type="parTrans" cxnId="{60AA3DD6-4534-4C1B-9683-0DF72BBD100F}">
      <dgm:prSet/>
      <dgm:spPr/>
      <dgm:t>
        <a:bodyPr/>
        <a:lstStyle/>
        <a:p>
          <a:endParaRPr lang="en-US"/>
        </a:p>
      </dgm:t>
    </dgm:pt>
    <dgm:pt modelId="{5AE7E204-CA4D-4DEC-93CC-283BA668B307}" type="sibTrans" cxnId="{60AA3DD6-4534-4C1B-9683-0DF72BBD100F}">
      <dgm:prSet/>
      <dgm:spPr/>
      <dgm:t>
        <a:bodyPr/>
        <a:lstStyle/>
        <a:p>
          <a:endParaRPr lang="en-US"/>
        </a:p>
      </dgm:t>
    </dgm:pt>
    <dgm:pt modelId="{B8E95CDB-D2DC-4076-8FC9-75B520C4E27C}">
      <dgm:prSet/>
      <dgm:spPr/>
      <dgm:t>
        <a:bodyPr/>
        <a:lstStyle/>
        <a:p>
          <a:r>
            <a:rPr lang="en-US" dirty="0"/>
            <a:t>With a team of traffic study veterans, we could have avoided some adventures with data</a:t>
          </a:r>
        </a:p>
        <a:p>
          <a:endParaRPr lang="en-US" dirty="0"/>
        </a:p>
      </dgm:t>
    </dgm:pt>
    <dgm:pt modelId="{59CEDFCB-1EBD-452E-B442-03E3E71ACFBE}" type="parTrans" cxnId="{61074B1F-A311-4046-863D-2FAD955648AD}">
      <dgm:prSet/>
      <dgm:spPr/>
      <dgm:t>
        <a:bodyPr/>
        <a:lstStyle/>
        <a:p>
          <a:endParaRPr lang="en-US"/>
        </a:p>
      </dgm:t>
    </dgm:pt>
    <dgm:pt modelId="{5681986E-9A53-4703-8790-5BA00C9FF5A2}" type="sibTrans" cxnId="{61074B1F-A311-4046-863D-2FAD955648AD}">
      <dgm:prSet/>
      <dgm:spPr/>
      <dgm:t>
        <a:bodyPr/>
        <a:lstStyle/>
        <a:p>
          <a:endParaRPr lang="en-US"/>
        </a:p>
      </dgm:t>
    </dgm:pt>
    <dgm:pt modelId="{2DE21F18-6129-E543-8B5A-248287BE5A7D}" type="pres">
      <dgm:prSet presAssocID="{21E9E15C-972B-4460-9B81-CBE98C65F9F9}" presName="linear" presStyleCnt="0">
        <dgm:presLayoutVars>
          <dgm:animLvl val="lvl"/>
          <dgm:resizeHandles val="exact"/>
        </dgm:presLayoutVars>
      </dgm:prSet>
      <dgm:spPr/>
    </dgm:pt>
    <dgm:pt modelId="{197CDE77-DD34-9D47-922D-6954FD6522B9}" type="pres">
      <dgm:prSet presAssocID="{4FEE1307-28D2-417F-AED3-41C04FD9749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CD720FE-3F3C-3A45-9D76-7A3CF37CD834}" type="pres">
      <dgm:prSet presAssocID="{6FB804BC-85C7-4721-B05B-32138DD0F71B}" presName="spacer" presStyleCnt="0"/>
      <dgm:spPr/>
    </dgm:pt>
    <dgm:pt modelId="{7BA6A7BB-F341-1449-B796-AD537FCD7C22}" type="pres">
      <dgm:prSet presAssocID="{D1B3C39C-BBC1-4BD5-9EE3-777755678E3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105115A-D6E5-4E40-AAD7-5D54CEA8E6CE}" type="pres">
      <dgm:prSet presAssocID="{DFCF7F01-181D-41FC-A064-3F2132FE2B61}" presName="spacer" presStyleCnt="0"/>
      <dgm:spPr/>
    </dgm:pt>
    <dgm:pt modelId="{C76E27BF-E23D-CF4E-BFE6-10FCF4B5F604}" type="pres">
      <dgm:prSet presAssocID="{FB122338-8584-4657-93E2-0B5B558321F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B8760BC-C473-5F4A-9159-0784A1AF2979}" type="pres">
      <dgm:prSet presAssocID="{D8284926-B483-44D6-841E-4057F07A072E}" presName="spacer" presStyleCnt="0"/>
      <dgm:spPr/>
    </dgm:pt>
    <dgm:pt modelId="{ADA1CE7F-F62D-8741-93C1-8D4C41A15F21}" type="pres">
      <dgm:prSet presAssocID="{9F638384-DAD1-4E9F-B816-165A9A28A1B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3F18E2A-E844-4D4F-ADC2-5C4F0F8FD8A7}" type="pres">
      <dgm:prSet presAssocID="{38A10C69-67F8-47F1-865E-EB5FEC49BB94}" presName="spacer" presStyleCnt="0"/>
      <dgm:spPr/>
    </dgm:pt>
    <dgm:pt modelId="{90054397-61CF-B948-9EC3-3AF4BA50EAE9}" type="pres">
      <dgm:prSet presAssocID="{F2B76106-FD0E-4186-A530-B42BD9FBCCB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83BFCAD-C897-E246-AA7E-4C45B6A46BDC}" type="pres">
      <dgm:prSet presAssocID="{DB2F59D8-C5AB-41B6-9A3F-BF3E64B9D125}" presName="spacer" presStyleCnt="0"/>
      <dgm:spPr/>
    </dgm:pt>
    <dgm:pt modelId="{743844E0-DD73-2B44-B615-FE33667BF793}" type="pres">
      <dgm:prSet presAssocID="{CA3D8F2F-652D-4565-ACFA-81D5323730C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4CDD241-0162-884A-A47A-8B123CF0ED04}" type="pres">
      <dgm:prSet presAssocID="{5AE7E204-CA4D-4DEC-93CC-283BA668B307}" presName="spacer" presStyleCnt="0"/>
      <dgm:spPr/>
    </dgm:pt>
    <dgm:pt modelId="{AFBDCF19-23D0-7241-B956-4FBACB694BF9}" type="pres">
      <dgm:prSet presAssocID="{B8E95CDB-D2DC-4076-8FC9-75B520C4E27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604AD01-FA0B-4707-8259-2BF85F0E707E}" srcId="{21E9E15C-972B-4460-9B81-CBE98C65F9F9}" destId="{9F638384-DAD1-4E9F-B816-165A9A28A1B1}" srcOrd="3" destOrd="0" parTransId="{27C768A2-DC9F-4E73-91DD-DA53612DFED7}" sibTransId="{38A10C69-67F8-47F1-865E-EB5FEC49BB94}"/>
    <dgm:cxn modelId="{61074B1F-A311-4046-863D-2FAD955648AD}" srcId="{21E9E15C-972B-4460-9B81-CBE98C65F9F9}" destId="{B8E95CDB-D2DC-4076-8FC9-75B520C4E27C}" srcOrd="6" destOrd="0" parTransId="{59CEDFCB-1EBD-452E-B442-03E3E71ACFBE}" sibTransId="{5681986E-9A53-4703-8790-5BA00C9FF5A2}"/>
    <dgm:cxn modelId="{389BC434-E2EE-8241-9EE4-D8CF78F8BE5A}" type="presOf" srcId="{CA3D8F2F-652D-4565-ACFA-81D5323730C0}" destId="{743844E0-DD73-2B44-B615-FE33667BF793}" srcOrd="0" destOrd="0" presId="urn:microsoft.com/office/officeart/2005/8/layout/vList2"/>
    <dgm:cxn modelId="{3F3DCB3C-64CC-5441-8974-4F4FE34EDEBF}" type="presOf" srcId="{21E9E15C-972B-4460-9B81-CBE98C65F9F9}" destId="{2DE21F18-6129-E543-8B5A-248287BE5A7D}" srcOrd="0" destOrd="0" presId="urn:microsoft.com/office/officeart/2005/8/layout/vList2"/>
    <dgm:cxn modelId="{F386876B-4C87-472E-B6B8-F6E2945C307F}" srcId="{21E9E15C-972B-4460-9B81-CBE98C65F9F9}" destId="{F2B76106-FD0E-4186-A530-B42BD9FBCCB7}" srcOrd="4" destOrd="0" parTransId="{A868C239-D16F-46E5-BF72-F06447C9DE11}" sibTransId="{DB2F59D8-C5AB-41B6-9A3F-BF3E64B9D125}"/>
    <dgm:cxn modelId="{00B41D7B-CDE5-E146-9F97-AACEFBC28276}" type="presOf" srcId="{B8E95CDB-D2DC-4076-8FC9-75B520C4E27C}" destId="{AFBDCF19-23D0-7241-B956-4FBACB694BF9}" srcOrd="0" destOrd="0" presId="urn:microsoft.com/office/officeart/2005/8/layout/vList2"/>
    <dgm:cxn modelId="{8534F797-9D47-493A-8260-3D404A445AC9}" srcId="{21E9E15C-972B-4460-9B81-CBE98C65F9F9}" destId="{FB122338-8584-4657-93E2-0B5B558321FE}" srcOrd="2" destOrd="0" parTransId="{09377F93-71DB-43F9-9698-2F116784E090}" sibTransId="{D8284926-B483-44D6-841E-4057F07A072E}"/>
    <dgm:cxn modelId="{D920A099-6AEC-E449-A026-FE10AF705DCE}" type="presOf" srcId="{FB122338-8584-4657-93E2-0B5B558321FE}" destId="{C76E27BF-E23D-CF4E-BFE6-10FCF4B5F604}" srcOrd="0" destOrd="0" presId="urn:microsoft.com/office/officeart/2005/8/layout/vList2"/>
    <dgm:cxn modelId="{96F9089A-7EC5-1541-8902-B568E36B8F48}" type="presOf" srcId="{D1B3C39C-BBC1-4BD5-9EE3-777755678E35}" destId="{7BA6A7BB-F341-1449-B796-AD537FCD7C22}" srcOrd="0" destOrd="0" presId="urn:microsoft.com/office/officeart/2005/8/layout/vList2"/>
    <dgm:cxn modelId="{29D4289B-A23D-7A4F-B2EF-14835EA47B6C}" type="presOf" srcId="{9F638384-DAD1-4E9F-B816-165A9A28A1B1}" destId="{ADA1CE7F-F62D-8741-93C1-8D4C41A15F21}" srcOrd="0" destOrd="0" presId="urn:microsoft.com/office/officeart/2005/8/layout/vList2"/>
    <dgm:cxn modelId="{856AE69E-5C6E-44D8-B932-9ED4B474AACC}" srcId="{21E9E15C-972B-4460-9B81-CBE98C65F9F9}" destId="{D1B3C39C-BBC1-4BD5-9EE3-777755678E35}" srcOrd="1" destOrd="0" parTransId="{5FA97E0B-1961-440C-AF14-0105D21628ED}" sibTransId="{DFCF7F01-181D-41FC-A064-3F2132FE2B61}"/>
    <dgm:cxn modelId="{848E82A0-2C6C-49B3-A61F-C119081B3A5C}" srcId="{21E9E15C-972B-4460-9B81-CBE98C65F9F9}" destId="{4FEE1307-28D2-417F-AED3-41C04FD97498}" srcOrd="0" destOrd="0" parTransId="{007B23D7-A9B3-4A80-B011-1C9B27BF819D}" sibTransId="{6FB804BC-85C7-4721-B05B-32138DD0F71B}"/>
    <dgm:cxn modelId="{3FE72AAC-49CB-E343-9EBB-4DF68D7701CB}" type="presOf" srcId="{4FEE1307-28D2-417F-AED3-41C04FD97498}" destId="{197CDE77-DD34-9D47-922D-6954FD6522B9}" srcOrd="0" destOrd="0" presId="urn:microsoft.com/office/officeart/2005/8/layout/vList2"/>
    <dgm:cxn modelId="{60AA3DD6-4534-4C1B-9683-0DF72BBD100F}" srcId="{21E9E15C-972B-4460-9B81-CBE98C65F9F9}" destId="{CA3D8F2F-652D-4565-ACFA-81D5323730C0}" srcOrd="5" destOrd="0" parTransId="{02A391D0-DD9B-478B-A160-611D24FF1065}" sibTransId="{5AE7E204-CA4D-4DEC-93CC-283BA668B307}"/>
    <dgm:cxn modelId="{A606ECFE-394B-4844-835E-68DC49BA174D}" type="presOf" srcId="{F2B76106-FD0E-4186-A530-B42BD9FBCCB7}" destId="{90054397-61CF-B948-9EC3-3AF4BA50EAE9}" srcOrd="0" destOrd="0" presId="urn:microsoft.com/office/officeart/2005/8/layout/vList2"/>
    <dgm:cxn modelId="{DA10B5D8-2F71-1D41-80C5-F9D7921454D7}" type="presParOf" srcId="{2DE21F18-6129-E543-8B5A-248287BE5A7D}" destId="{197CDE77-DD34-9D47-922D-6954FD6522B9}" srcOrd="0" destOrd="0" presId="urn:microsoft.com/office/officeart/2005/8/layout/vList2"/>
    <dgm:cxn modelId="{14B3DE08-07E9-DE4B-BC91-A2C938B14A7A}" type="presParOf" srcId="{2DE21F18-6129-E543-8B5A-248287BE5A7D}" destId="{8CD720FE-3F3C-3A45-9D76-7A3CF37CD834}" srcOrd="1" destOrd="0" presId="urn:microsoft.com/office/officeart/2005/8/layout/vList2"/>
    <dgm:cxn modelId="{6A7FCD8A-05DC-7A41-B646-052870F7D73E}" type="presParOf" srcId="{2DE21F18-6129-E543-8B5A-248287BE5A7D}" destId="{7BA6A7BB-F341-1449-B796-AD537FCD7C22}" srcOrd="2" destOrd="0" presId="urn:microsoft.com/office/officeart/2005/8/layout/vList2"/>
    <dgm:cxn modelId="{1942D525-E752-CE41-9D26-405B899ED9E7}" type="presParOf" srcId="{2DE21F18-6129-E543-8B5A-248287BE5A7D}" destId="{A105115A-D6E5-4E40-AAD7-5D54CEA8E6CE}" srcOrd="3" destOrd="0" presId="urn:microsoft.com/office/officeart/2005/8/layout/vList2"/>
    <dgm:cxn modelId="{2F7B2F17-09EA-7E49-95E2-02E5219B2726}" type="presParOf" srcId="{2DE21F18-6129-E543-8B5A-248287BE5A7D}" destId="{C76E27BF-E23D-CF4E-BFE6-10FCF4B5F604}" srcOrd="4" destOrd="0" presId="urn:microsoft.com/office/officeart/2005/8/layout/vList2"/>
    <dgm:cxn modelId="{B5DF20E4-7306-6040-911F-1550CE2B273D}" type="presParOf" srcId="{2DE21F18-6129-E543-8B5A-248287BE5A7D}" destId="{DB8760BC-C473-5F4A-9159-0784A1AF2979}" srcOrd="5" destOrd="0" presId="urn:microsoft.com/office/officeart/2005/8/layout/vList2"/>
    <dgm:cxn modelId="{6D5D292F-EC33-3740-8F4D-49E98502705C}" type="presParOf" srcId="{2DE21F18-6129-E543-8B5A-248287BE5A7D}" destId="{ADA1CE7F-F62D-8741-93C1-8D4C41A15F21}" srcOrd="6" destOrd="0" presId="urn:microsoft.com/office/officeart/2005/8/layout/vList2"/>
    <dgm:cxn modelId="{B4AC57CF-AEC7-1344-99A6-662AFC1F932D}" type="presParOf" srcId="{2DE21F18-6129-E543-8B5A-248287BE5A7D}" destId="{43F18E2A-E844-4D4F-ADC2-5C4F0F8FD8A7}" srcOrd="7" destOrd="0" presId="urn:microsoft.com/office/officeart/2005/8/layout/vList2"/>
    <dgm:cxn modelId="{32254F07-D086-574A-8A36-151AA38EA10D}" type="presParOf" srcId="{2DE21F18-6129-E543-8B5A-248287BE5A7D}" destId="{90054397-61CF-B948-9EC3-3AF4BA50EAE9}" srcOrd="8" destOrd="0" presId="urn:microsoft.com/office/officeart/2005/8/layout/vList2"/>
    <dgm:cxn modelId="{EED0C3AD-36B3-064E-9FE8-E430F98F9D7C}" type="presParOf" srcId="{2DE21F18-6129-E543-8B5A-248287BE5A7D}" destId="{D83BFCAD-C897-E246-AA7E-4C45B6A46BDC}" srcOrd="9" destOrd="0" presId="urn:microsoft.com/office/officeart/2005/8/layout/vList2"/>
    <dgm:cxn modelId="{1A436D73-8FAC-FB4E-8E87-8783CE6827F4}" type="presParOf" srcId="{2DE21F18-6129-E543-8B5A-248287BE5A7D}" destId="{743844E0-DD73-2B44-B615-FE33667BF793}" srcOrd="10" destOrd="0" presId="urn:microsoft.com/office/officeart/2005/8/layout/vList2"/>
    <dgm:cxn modelId="{C96CD696-ADD9-6647-B88D-84D61B7373A4}" type="presParOf" srcId="{2DE21F18-6129-E543-8B5A-248287BE5A7D}" destId="{84CDD241-0162-884A-A47A-8B123CF0ED04}" srcOrd="11" destOrd="0" presId="urn:microsoft.com/office/officeart/2005/8/layout/vList2"/>
    <dgm:cxn modelId="{CC354CB8-AF03-A042-A76E-572A870837BA}" type="presParOf" srcId="{2DE21F18-6129-E543-8B5A-248287BE5A7D}" destId="{AFBDCF19-23D0-7241-B956-4FBACB694BF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8F82E-9F18-D642-B75D-0913B75C65CB}">
      <dsp:nvSpPr>
        <dsp:cNvPr id="0" name=""/>
        <dsp:cNvSpPr/>
      </dsp:nvSpPr>
      <dsp:spPr>
        <a:xfrm>
          <a:off x="2695498" y="489813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533490"/>
        <a:ext cx="20431" cy="4086"/>
      </dsp:txXfrm>
    </dsp:sp>
    <dsp:sp modelId="{D11769CE-7AF6-7341-BC5A-C7C89D080CFE}">
      <dsp:nvSpPr>
        <dsp:cNvPr id="0" name=""/>
        <dsp:cNvSpPr/>
      </dsp:nvSpPr>
      <dsp:spPr>
        <a:xfrm>
          <a:off x="920625" y="2532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Definition of the idea:  </a:t>
          </a:r>
          <a:r>
            <a:rPr lang="en-US" sz="1300" b="1" i="1" kern="1200"/>
            <a:t>What happens on Thursdays </a:t>
          </a:r>
          <a:endParaRPr lang="en-US" sz="1300" b="1" kern="1200"/>
        </a:p>
      </dsp:txBody>
      <dsp:txXfrm>
        <a:off x="920625" y="2532"/>
        <a:ext cx="1776672" cy="1066003"/>
      </dsp:txXfrm>
    </dsp:sp>
    <dsp:sp modelId="{657271F3-3BE0-BC4A-84A6-76EA12C6391C}">
      <dsp:nvSpPr>
        <dsp:cNvPr id="0" name=""/>
        <dsp:cNvSpPr/>
      </dsp:nvSpPr>
      <dsp:spPr>
        <a:xfrm>
          <a:off x="1808961" y="1066735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1253709"/>
        <a:ext cx="111159" cy="4086"/>
      </dsp:txXfrm>
    </dsp:sp>
    <dsp:sp modelId="{F54B0CDE-2E84-7147-8AEE-74BBE6DCC7BD}">
      <dsp:nvSpPr>
        <dsp:cNvPr id="0" name=""/>
        <dsp:cNvSpPr/>
      </dsp:nvSpPr>
      <dsp:spPr>
        <a:xfrm>
          <a:off x="3105932" y="2532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A priori relevant variables search</a:t>
          </a:r>
        </a:p>
      </dsp:txBody>
      <dsp:txXfrm>
        <a:off x="3105932" y="2532"/>
        <a:ext cx="1776672" cy="1066003"/>
      </dsp:txXfrm>
    </dsp:sp>
    <dsp:sp modelId="{8C529DFC-B72B-724A-B9AC-A1D40502CDF7}">
      <dsp:nvSpPr>
        <dsp:cNvPr id="0" name=""/>
        <dsp:cNvSpPr/>
      </dsp:nvSpPr>
      <dsp:spPr>
        <a:xfrm>
          <a:off x="2695498" y="1964452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2008129"/>
        <a:ext cx="20431" cy="4086"/>
      </dsp:txXfrm>
    </dsp:sp>
    <dsp:sp modelId="{A7F2EB84-3BBB-8245-928A-D6A3B8495894}">
      <dsp:nvSpPr>
        <dsp:cNvPr id="0" name=""/>
        <dsp:cNvSpPr/>
      </dsp:nvSpPr>
      <dsp:spPr>
        <a:xfrm>
          <a:off x="920625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Search </a:t>
          </a:r>
        </a:p>
      </dsp:txBody>
      <dsp:txXfrm>
        <a:off x="920625" y="1477170"/>
        <a:ext cx="1776672" cy="1066003"/>
      </dsp:txXfrm>
    </dsp:sp>
    <dsp:sp modelId="{02667AC2-E5E7-7442-9F4E-678A069AE424}">
      <dsp:nvSpPr>
        <dsp:cNvPr id="0" name=""/>
        <dsp:cNvSpPr/>
      </dsp:nvSpPr>
      <dsp:spPr>
        <a:xfrm>
          <a:off x="1808961" y="2541374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2728348"/>
        <a:ext cx="111159" cy="4086"/>
      </dsp:txXfrm>
    </dsp:sp>
    <dsp:sp modelId="{02C06963-2A4E-0B4F-8FD4-4A2D54E6B865}">
      <dsp:nvSpPr>
        <dsp:cNvPr id="0" name=""/>
        <dsp:cNvSpPr/>
      </dsp:nvSpPr>
      <dsp:spPr>
        <a:xfrm>
          <a:off x="3105932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Understanding </a:t>
          </a:r>
        </a:p>
      </dsp:txBody>
      <dsp:txXfrm>
        <a:off x="3105932" y="1477170"/>
        <a:ext cx="1776672" cy="1066003"/>
      </dsp:txXfrm>
    </dsp:sp>
    <dsp:sp modelId="{82CF14E4-7555-8B42-9661-274E5E93E442}">
      <dsp:nvSpPr>
        <dsp:cNvPr id="0" name=""/>
        <dsp:cNvSpPr/>
      </dsp:nvSpPr>
      <dsp:spPr>
        <a:xfrm>
          <a:off x="2695498" y="3439090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3482767"/>
        <a:ext cx="20431" cy="4086"/>
      </dsp:txXfrm>
    </dsp:sp>
    <dsp:sp modelId="{DE581813-F762-1240-A2F4-5870F491C01D}">
      <dsp:nvSpPr>
        <dsp:cNvPr id="0" name=""/>
        <dsp:cNvSpPr/>
      </dsp:nvSpPr>
      <dsp:spPr>
        <a:xfrm>
          <a:off x="920625" y="2951808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Processing with Pandas in Jupyter Notebook</a:t>
          </a:r>
        </a:p>
      </dsp:txBody>
      <dsp:txXfrm>
        <a:off x="920625" y="2951808"/>
        <a:ext cx="1776672" cy="1066003"/>
      </dsp:txXfrm>
    </dsp:sp>
    <dsp:sp modelId="{AFCD360D-7747-AD41-B8FD-47265BCF18D5}">
      <dsp:nvSpPr>
        <dsp:cNvPr id="0" name=""/>
        <dsp:cNvSpPr/>
      </dsp:nvSpPr>
      <dsp:spPr>
        <a:xfrm>
          <a:off x="1808961" y="4016012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4202986"/>
        <a:ext cx="111159" cy="4086"/>
      </dsp:txXfrm>
    </dsp:sp>
    <dsp:sp modelId="{AEC0A712-2152-BC4A-833F-1FCFE81F75FB}">
      <dsp:nvSpPr>
        <dsp:cNvPr id="0" name=""/>
        <dsp:cNvSpPr/>
      </dsp:nvSpPr>
      <dsp:spPr>
        <a:xfrm>
          <a:off x="3105932" y="2951808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Graphics </a:t>
          </a:r>
        </a:p>
      </dsp:txBody>
      <dsp:txXfrm>
        <a:off x="3105932" y="2951808"/>
        <a:ext cx="1776672" cy="1066003"/>
      </dsp:txXfrm>
    </dsp:sp>
    <dsp:sp modelId="{7AA651F3-30B8-A64E-9D7F-4B821FEF6BD3}">
      <dsp:nvSpPr>
        <dsp:cNvPr id="0" name=""/>
        <dsp:cNvSpPr/>
      </dsp:nvSpPr>
      <dsp:spPr>
        <a:xfrm>
          <a:off x="2695498" y="4913729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4957405"/>
        <a:ext cx="20431" cy="4086"/>
      </dsp:txXfrm>
    </dsp:sp>
    <dsp:sp modelId="{5D2075BA-D623-CF4A-95FF-F9F723DE6D0E}">
      <dsp:nvSpPr>
        <dsp:cNvPr id="0" name=""/>
        <dsp:cNvSpPr/>
      </dsp:nvSpPr>
      <dsp:spPr>
        <a:xfrm>
          <a:off x="920625" y="4426447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Check of Results</a:t>
          </a:r>
        </a:p>
      </dsp:txBody>
      <dsp:txXfrm>
        <a:off x="920625" y="4426447"/>
        <a:ext cx="1776672" cy="1066003"/>
      </dsp:txXfrm>
    </dsp:sp>
    <dsp:sp modelId="{72B2CD8F-CB9A-864D-A5CE-A991D3FC371E}">
      <dsp:nvSpPr>
        <dsp:cNvPr id="0" name=""/>
        <dsp:cNvSpPr/>
      </dsp:nvSpPr>
      <dsp:spPr>
        <a:xfrm>
          <a:off x="3105932" y="4426447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Consolidation</a:t>
          </a:r>
        </a:p>
      </dsp:txBody>
      <dsp:txXfrm>
        <a:off x="3105932" y="4426447"/>
        <a:ext cx="1776672" cy="10660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92F7B-2416-EE43-AFBB-ACFC075A7C72}">
      <dsp:nvSpPr>
        <dsp:cNvPr id="0" name=""/>
        <dsp:cNvSpPr/>
      </dsp:nvSpPr>
      <dsp:spPr>
        <a:xfrm>
          <a:off x="0" y="1040209"/>
          <a:ext cx="10515600" cy="20804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We searched for all the places where TDOT measures traffic (Station_ID)</a:t>
          </a:r>
        </a:p>
      </dsp:txBody>
      <dsp:txXfrm>
        <a:off x="60933" y="1101142"/>
        <a:ext cx="10393734" cy="1958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8F82E-9F18-D642-B75D-0913B75C65CB}">
      <dsp:nvSpPr>
        <dsp:cNvPr id="0" name=""/>
        <dsp:cNvSpPr/>
      </dsp:nvSpPr>
      <dsp:spPr>
        <a:xfrm>
          <a:off x="2695498" y="489813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533490"/>
        <a:ext cx="20431" cy="4086"/>
      </dsp:txXfrm>
    </dsp:sp>
    <dsp:sp modelId="{D11769CE-7AF6-7341-BC5A-C7C89D080CFE}">
      <dsp:nvSpPr>
        <dsp:cNvPr id="0" name=""/>
        <dsp:cNvSpPr/>
      </dsp:nvSpPr>
      <dsp:spPr>
        <a:xfrm>
          <a:off x="920625" y="2532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Definition of the idea:  </a:t>
          </a:r>
          <a:r>
            <a:rPr lang="en-US" sz="1300" b="1" i="1" kern="1200"/>
            <a:t>What happens on Thursdays </a:t>
          </a:r>
          <a:endParaRPr lang="en-US" sz="1300" b="1" kern="1200"/>
        </a:p>
      </dsp:txBody>
      <dsp:txXfrm>
        <a:off x="920625" y="2532"/>
        <a:ext cx="1776672" cy="1066003"/>
      </dsp:txXfrm>
    </dsp:sp>
    <dsp:sp modelId="{657271F3-3BE0-BC4A-84A6-76EA12C6391C}">
      <dsp:nvSpPr>
        <dsp:cNvPr id="0" name=""/>
        <dsp:cNvSpPr/>
      </dsp:nvSpPr>
      <dsp:spPr>
        <a:xfrm>
          <a:off x="1808961" y="1066735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1253709"/>
        <a:ext cx="111159" cy="4086"/>
      </dsp:txXfrm>
    </dsp:sp>
    <dsp:sp modelId="{F54B0CDE-2E84-7147-8AEE-74BBE6DCC7BD}">
      <dsp:nvSpPr>
        <dsp:cNvPr id="0" name=""/>
        <dsp:cNvSpPr/>
      </dsp:nvSpPr>
      <dsp:spPr>
        <a:xfrm>
          <a:off x="3105932" y="2532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A priori relevant variables search</a:t>
          </a:r>
        </a:p>
      </dsp:txBody>
      <dsp:txXfrm>
        <a:off x="3105932" y="2532"/>
        <a:ext cx="1776672" cy="1066003"/>
      </dsp:txXfrm>
    </dsp:sp>
    <dsp:sp modelId="{8C529DFC-B72B-724A-B9AC-A1D40502CDF7}">
      <dsp:nvSpPr>
        <dsp:cNvPr id="0" name=""/>
        <dsp:cNvSpPr/>
      </dsp:nvSpPr>
      <dsp:spPr>
        <a:xfrm>
          <a:off x="2695498" y="1964452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2008129"/>
        <a:ext cx="20431" cy="4086"/>
      </dsp:txXfrm>
    </dsp:sp>
    <dsp:sp modelId="{A7F2EB84-3BBB-8245-928A-D6A3B8495894}">
      <dsp:nvSpPr>
        <dsp:cNvPr id="0" name=""/>
        <dsp:cNvSpPr/>
      </dsp:nvSpPr>
      <dsp:spPr>
        <a:xfrm>
          <a:off x="920625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Search </a:t>
          </a:r>
        </a:p>
      </dsp:txBody>
      <dsp:txXfrm>
        <a:off x="920625" y="1477170"/>
        <a:ext cx="1776672" cy="1066003"/>
      </dsp:txXfrm>
    </dsp:sp>
    <dsp:sp modelId="{02667AC2-E5E7-7442-9F4E-678A069AE424}">
      <dsp:nvSpPr>
        <dsp:cNvPr id="0" name=""/>
        <dsp:cNvSpPr/>
      </dsp:nvSpPr>
      <dsp:spPr>
        <a:xfrm>
          <a:off x="1808961" y="2541374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2728348"/>
        <a:ext cx="111159" cy="4086"/>
      </dsp:txXfrm>
    </dsp:sp>
    <dsp:sp modelId="{02C06963-2A4E-0B4F-8FD4-4A2D54E6B865}">
      <dsp:nvSpPr>
        <dsp:cNvPr id="0" name=""/>
        <dsp:cNvSpPr/>
      </dsp:nvSpPr>
      <dsp:spPr>
        <a:xfrm>
          <a:off x="3105932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Understanding </a:t>
          </a:r>
        </a:p>
      </dsp:txBody>
      <dsp:txXfrm>
        <a:off x="3105932" y="1477170"/>
        <a:ext cx="1776672" cy="1066003"/>
      </dsp:txXfrm>
    </dsp:sp>
    <dsp:sp modelId="{82CF14E4-7555-8B42-9661-274E5E93E442}">
      <dsp:nvSpPr>
        <dsp:cNvPr id="0" name=""/>
        <dsp:cNvSpPr/>
      </dsp:nvSpPr>
      <dsp:spPr>
        <a:xfrm>
          <a:off x="2695498" y="3439090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3482767"/>
        <a:ext cx="20431" cy="4086"/>
      </dsp:txXfrm>
    </dsp:sp>
    <dsp:sp modelId="{DE581813-F762-1240-A2F4-5870F491C01D}">
      <dsp:nvSpPr>
        <dsp:cNvPr id="0" name=""/>
        <dsp:cNvSpPr/>
      </dsp:nvSpPr>
      <dsp:spPr>
        <a:xfrm>
          <a:off x="920625" y="2951808"/>
          <a:ext cx="1776672" cy="10660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Data Processing with Pandas in </a:t>
          </a:r>
          <a:r>
            <a:rPr lang="en-US" sz="1300" b="1" kern="1200" dirty="0" err="1"/>
            <a:t>Jupyter</a:t>
          </a:r>
          <a:r>
            <a:rPr lang="en-US" sz="1300" b="1" kern="1200" dirty="0"/>
            <a:t> Notebook</a:t>
          </a:r>
        </a:p>
      </dsp:txBody>
      <dsp:txXfrm>
        <a:off x="920625" y="2951808"/>
        <a:ext cx="1776672" cy="1066003"/>
      </dsp:txXfrm>
    </dsp:sp>
    <dsp:sp modelId="{AFCD360D-7747-AD41-B8FD-47265BCF18D5}">
      <dsp:nvSpPr>
        <dsp:cNvPr id="0" name=""/>
        <dsp:cNvSpPr/>
      </dsp:nvSpPr>
      <dsp:spPr>
        <a:xfrm>
          <a:off x="1808961" y="4016012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4202986"/>
        <a:ext cx="111159" cy="4086"/>
      </dsp:txXfrm>
    </dsp:sp>
    <dsp:sp modelId="{AEC0A712-2152-BC4A-833F-1FCFE81F75FB}">
      <dsp:nvSpPr>
        <dsp:cNvPr id="0" name=""/>
        <dsp:cNvSpPr/>
      </dsp:nvSpPr>
      <dsp:spPr>
        <a:xfrm>
          <a:off x="3105932" y="2951808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Graphics </a:t>
          </a:r>
        </a:p>
      </dsp:txBody>
      <dsp:txXfrm>
        <a:off x="3105932" y="2951808"/>
        <a:ext cx="1776672" cy="1066003"/>
      </dsp:txXfrm>
    </dsp:sp>
    <dsp:sp modelId="{7AA651F3-30B8-A64E-9D7F-4B821FEF6BD3}">
      <dsp:nvSpPr>
        <dsp:cNvPr id="0" name=""/>
        <dsp:cNvSpPr/>
      </dsp:nvSpPr>
      <dsp:spPr>
        <a:xfrm>
          <a:off x="2695498" y="4913729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4957405"/>
        <a:ext cx="20431" cy="4086"/>
      </dsp:txXfrm>
    </dsp:sp>
    <dsp:sp modelId="{5D2075BA-D623-CF4A-95FF-F9F723DE6D0E}">
      <dsp:nvSpPr>
        <dsp:cNvPr id="0" name=""/>
        <dsp:cNvSpPr/>
      </dsp:nvSpPr>
      <dsp:spPr>
        <a:xfrm>
          <a:off x="920625" y="4426447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Check of Results</a:t>
          </a:r>
        </a:p>
      </dsp:txBody>
      <dsp:txXfrm>
        <a:off x="920625" y="4426447"/>
        <a:ext cx="1776672" cy="1066003"/>
      </dsp:txXfrm>
    </dsp:sp>
    <dsp:sp modelId="{72B2CD8F-CB9A-864D-A5CE-A991D3FC371E}">
      <dsp:nvSpPr>
        <dsp:cNvPr id="0" name=""/>
        <dsp:cNvSpPr/>
      </dsp:nvSpPr>
      <dsp:spPr>
        <a:xfrm>
          <a:off x="3105932" y="4426447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Consolidation</a:t>
          </a:r>
        </a:p>
      </dsp:txBody>
      <dsp:txXfrm>
        <a:off x="3105932" y="4426447"/>
        <a:ext cx="1776672" cy="1066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8F82E-9F18-D642-B75D-0913B75C65CB}">
      <dsp:nvSpPr>
        <dsp:cNvPr id="0" name=""/>
        <dsp:cNvSpPr/>
      </dsp:nvSpPr>
      <dsp:spPr>
        <a:xfrm>
          <a:off x="2695498" y="489813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533490"/>
        <a:ext cx="20431" cy="4086"/>
      </dsp:txXfrm>
    </dsp:sp>
    <dsp:sp modelId="{D11769CE-7AF6-7341-BC5A-C7C89D080CFE}">
      <dsp:nvSpPr>
        <dsp:cNvPr id="0" name=""/>
        <dsp:cNvSpPr/>
      </dsp:nvSpPr>
      <dsp:spPr>
        <a:xfrm>
          <a:off x="920625" y="2532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Definition of the idea:  </a:t>
          </a:r>
          <a:r>
            <a:rPr lang="en-US" sz="1300" b="1" i="1" kern="1200"/>
            <a:t>What happens on Thursdays </a:t>
          </a:r>
          <a:endParaRPr lang="en-US" sz="1300" b="1" kern="1200"/>
        </a:p>
      </dsp:txBody>
      <dsp:txXfrm>
        <a:off x="920625" y="2532"/>
        <a:ext cx="1776672" cy="1066003"/>
      </dsp:txXfrm>
    </dsp:sp>
    <dsp:sp modelId="{657271F3-3BE0-BC4A-84A6-76EA12C6391C}">
      <dsp:nvSpPr>
        <dsp:cNvPr id="0" name=""/>
        <dsp:cNvSpPr/>
      </dsp:nvSpPr>
      <dsp:spPr>
        <a:xfrm>
          <a:off x="1808961" y="1066735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1253709"/>
        <a:ext cx="111159" cy="4086"/>
      </dsp:txXfrm>
    </dsp:sp>
    <dsp:sp modelId="{F54B0CDE-2E84-7147-8AEE-74BBE6DCC7BD}">
      <dsp:nvSpPr>
        <dsp:cNvPr id="0" name=""/>
        <dsp:cNvSpPr/>
      </dsp:nvSpPr>
      <dsp:spPr>
        <a:xfrm>
          <a:off x="3105932" y="2532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A priori relevant variables search</a:t>
          </a:r>
        </a:p>
      </dsp:txBody>
      <dsp:txXfrm>
        <a:off x="3105932" y="2532"/>
        <a:ext cx="1776672" cy="1066003"/>
      </dsp:txXfrm>
    </dsp:sp>
    <dsp:sp modelId="{8C529DFC-B72B-724A-B9AC-A1D40502CDF7}">
      <dsp:nvSpPr>
        <dsp:cNvPr id="0" name=""/>
        <dsp:cNvSpPr/>
      </dsp:nvSpPr>
      <dsp:spPr>
        <a:xfrm>
          <a:off x="2695498" y="1964452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2008129"/>
        <a:ext cx="20431" cy="4086"/>
      </dsp:txXfrm>
    </dsp:sp>
    <dsp:sp modelId="{A7F2EB84-3BBB-8245-928A-D6A3B8495894}">
      <dsp:nvSpPr>
        <dsp:cNvPr id="0" name=""/>
        <dsp:cNvSpPr/>
      </dsp:nvSpPr>
      <dsp:spPr>
        <a:xfrm>
          <a:off x="920625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Search </a:t>
          </a:r>
        </a:p>
      </dsp:txBody>
      <dsp:txXfrm>
        <a:off x="920625" y="1477170"/>
        <a:ext cx="1776672" cy="1066003"/>
      </dsp:txXfrm>
    </dsp:sp>
    <dsp:sp modelId="{02667AC2-E5E7-7442-9F4E-678A069AE424}">
      <dsp:nvSpPr>
        <dsp:cNvPr id="0" name=""/>
        <dsp:cNvSpPr/>
      </dsp:nvSpPr>
      <dsp:spPr>
        <a:xfrm>
          <a:off x="1808961" y="2541374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2728348"/>
        <a:ext cx="111159" cy="4086"/>
      </dsp:txXfrm>
    </dsp:sp>
    <dsp:sp modelId="{02C06963-2A4E-0B4F-8FD4-4A2D54E6B865}">
      <dsp:nvSpPr>
        <dsp:cNvPr id="0" name=""/>
        <dsp:cNvSpPr/>
      </dsp:nvSpPr>
      <dsp:spPr>
        <a:xfrm>
          <a:off x="3105932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Understanding </a:t>
          </a:r>
        </a:p>
      </dsp:txBody>
      <dsp:txXfrm>
        <a:off x="3105932" y="1477170"/>
        <a:ext cx="1776672" cy="1066003"/>
      </dsp:txXfrm>
    </dsp:sp>
    <dsp:sp modelId="{82CF14E4-7555-8B42-9661-274E5E93E442}">
      <dsp:nvSpPr>
        <dsp:cNvPr id="0" name=""/>
        <dsp:cNvSpPr/>
      </dsp:nvSpPr>
      <dsp:spPr>
        <a:xfrm>
          <a:off x="2695498" y="3439090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3482767"/>
        <a:ext cx="20431" cy="4086"/>
      </dsp:txXfrm>
    </dsp:sp>
    <dsp:sp modelId="{DE581813-F762-1240-A2F4-5870F491C01D}">
      <dsp:nvSpPr>
        <dsp:cNvPr id="0" name=""/>
        <dsp:cNvSpPr/>
      </dsp:nvSpPr>
      <dsp:spPr>
        <a:xfrm>
          <a:off x="920625" y="2951808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Processing with Pandas in Jupyter Notebook</a:t>
          </a:r>
        </a:p>
      </dsp:txBody>
      <dsp:txXfrm>
        <a:off x="920625" y="2951808"/>
        <a:ext cx="1776672" cy="1066003"/>
      </dsp:txXfrm>
    </dsp:sp>
    <dsp:sp modelId="{AFCD360D-7747-AD41-B8FD-47265BCF18D5}">
      <dsp:nvSpPr>
        <dsp:cNvPr id="0" name=""/>
        <dsp:cNvSpPr/>
      </dsp:nvSpPr>
      <dsp:spPr>
        <a:xfrm>
          <a:off x="1808961" y="4016012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4202986"/>
        <a:ext cx="111159" cy="4086"/>
      </dsp:txXfrm>
    </dsp:sp>
    <dsp:sp modelId="{AEC0A712-2152-BC4A-833F-1FCFE81F75FB}">
      <dsp:nvSpPr>
        <dsp:cNvPr id="0" name=""/>
        <dsp:cNvSpPr/>
      </dsp:nvSpPr>
      <dsp:spPr>
        <a:xfrm>
          <a:off x="3105932" y="2951808"/>
          <a:ext cx="1776672" cy="10660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Graphics </a:t>
          </a:r>
        </a:p>
      </dsp:txBody>
      <dsp:txXfrm>
        <a:off x="3105932" y="2951808"/>
        <a:ext cx="1776672" cy="1066003"/>
      </dsp:txXfrm>
    </dsp:sp>
    <dsp:sp modelId="{7AA651F3-30B8-A64E-9D7F-4B821FEF6BD3}">
      <dsp:nvSpPr>
        <dsp:cNvPr id="0" name=""/>
        <dsp:cNvSpPr/>
      </dsp:nvSpPr>
      <dsp:spPr>
        <a:xfrm>
          <a:off x="2695498" y="4913729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4957405"/>
        <a:ext cx="20431" cy="4086"/>
      </dsp:txXfrm>
    </dsp:sp>
    <dsp:sp modelId="{5D2075BA-D623-CF4A-95FF-F9F723DE6D0E}">
      <dsp:nvSpPr>
        <dsp:cNvPr id="0" name=""/>
        <dsp:cNvSpPr/>
      </dsp:nvSpPr>
      <dsp:spPr>
        <a:xfrm>
          <a:off x="920625" y="4426447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Check of Results</a:t>
          </a:r>
        </a:p>
      </dsp:txBody>
      <dsp:txXfrm>
        <a:off x="920625" y="4426447"/>
        <a:ext cx="1776672" cy="1066003"/>
      </dsp:txXfrm>
    </dsp:sp>
    <dsp:sp modelId="{72B2CD8F-CB9A-864D-A5CE-A991D3FC371E}">
      <dsp:nvSpPr>
        <dsp:cNvPr id="0" name=""/>
        <dsp:cNvSpPr/>
      </dsp:nvSpPr>
      <dsp:spPr>
        <a:xfrm>
          <a:off x="3105932" y="4426447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Consolidation</a:t>
          </a:r>
        </a:p>
      </dsp:txBody>
      <dsp:txXfrm>
        <a:off x="3105932" y="4426447"/>
        <a:ext cx="1776672" cy="10660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8F82E-9F18-D642-B75D-0913B75C65CB}">
      <dsp:nvSpPr>
        <dsp:cNvPr id="0" name=""/>
        <dsp:cNvSpPr/>
      </dsp:nvSpPr>
      <dsp:spPr>
        <a:xfrm>
          <a:off x="2695498" y="489813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533490"/>
        <a:ext cx="20431" cy="4086"/>
      </dsp:txXfrm>
    </dsp:sp>
    <dsp:sp modelId="{D11769CE-7AF6-7341-BC5A-C7C89D080CFE}">
      <dsp:nvSpPr>
        <dsp:cNvPr id="0" name=""/>
        <dsp:cNvSpPr/>
      </dsp:nvSpPr>
      <dsp:spPr>
        <a:xfrm>
          <a:off x="920625" y="2532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Definition of the idea:  </a:t>
          </a:r>
          <a:r>
            <a:rPr lang="en-US" sz="1300" b="1" i="1" kern="1200"/>
            <a:t>What happens on Thursdays </a:t>
          </a:r>
          <a:endParaRPr lang="en-US" sz="1300" b="1" kern="1200"/>
        </a:p>
      </dsp:txBody>
      <dsp:txXfrm>
        <a:off x="920625" y="2532"/>
        <a:ext cx="1776672" cy="1066003"/>
      </dsp:txXfrm>
    </dsp:sp>
    <dsp:sp modelId="{657271F3-3BE0-BC4A-84A6-76EA12C6391C}">
      <dsp:nvSpPr>
        <dsp:cNvPr id="0" name=""/>
        <dsp:cNvSpPr/>
      </dsp:nvSpPr>
      <dsp:spPr>
        <a:xfrm>
          <a:off x="1808961" y="1066735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1253709"/>
        <a:ext cx="111159" cy="4086"/>
      </dsp:txXfrm>
    </dsp:sp>
    <dsp:sp modelId="{F54B0CDE-2E84-7147-8AEE-74BBE6DCC7BD}">
      <dsp:nvSpPr>
        <dsp:cNvPr id="0" name=""/>
        <dsp:cNvSpPr/>
      </dsp:nvSpPr>
      <dsp:spPr>
        <a:xfrm>
          <a:off x="3105932" y="2532"/>
          <a:ext cx="1776672" cy="10660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A priori relevant variables search</a:t>
          </a:r>
        </a:p>
      </dsp:txBody>
      <dsp:txXfrm>
        <a:off x="3105932" y="2532"/>
        <a:ext cx="1776672" cy="1066003"/>
      </dsp:txXfrm>
    </dsp:sp>
    <dsp:sp modelId="{8C529DFC-B72B-724A-B9AC-A1D40502CDF7}">
      <dsp:nvSpPr>
        <dsp:cNvPr id="0" name=""/>
        <dsp:cNvSpPr/>
      </dsp:nvSpPr>
      <dsp:spPr>
        <a:xfrm>
          <a:off x="2695498" y="1964452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2008129"/>
        <a:ext cx="20431" cy="4086"/>
      </dsp:txXfrm>
    </dsp:sp>
    <dsp:sp modelId="{A7F2EB84-3BBB-8245-928A-D6A3B8495894}">
      <dsp:nvSpPr>
        <dsp:cNvPr id="0" name=""/>
        <dsp:cNvSpPr/>
      </dsp:nvSpPr>
      <dsp:spPr>
        <a:xfrm>
          <a:off x="920625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Search </a:t>
          </a:r>
        </a:p>
      </dsp:txBody>
      <dsp:txXfrm>
        <a:off x="920625" y="1477170"/>
        <a:ext cx="1776672" cy="1066003"/>
      </dsp:txXfrm>
    </dsp:sp>
    <dsp:sp modelId="{02667AC2-E5E7-7442-9F4E-678A069AE424}">
      <dsp:nvSpPr>
        <dsp:cNvPr id="0" name=""/>
        <dsp:cNvSpPr/>
      </dsp:nvSpPr>
      <dsp:spPr>
        <a:xfrm>
          <a:off x="1808961" y="2541374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2728348"/>
        <a:ext cx="111159" cy="4086"/>
      </dsp:txXfrm>
    </dsp:sp>
    <dsp:sp modelId="{02C06963-2A4E-0B4F-8FD4-4A2D54E6B865}">
      <dsp:nvSpPr>
        <dsp:cNvPr id="0" name=""/>
        <dsp:cNvSpPr/>
      </dsp:nvSpPr>
      <dsp:spPr>
        <a:xfrm>
          <a:off x="3105932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Understanding </a:t>
          </a:r>
        </a:p>
      </dsp:txBody>
      <dsp:txXfrm>
        <a:off x="3105932" y="1477170"/>
        <a:ext cx="1776672" cy="1066003"/>
      </dsp:txXfrm>
    </dsp:sp>
    <dsp:sp modelId="{82CF14E4-7555-8B42-9661-274E5E93E442}">
      <dsp:nvSpPr>
        <dsp:cNvPr id="0" name=""/>
        <dsp:cNvSpPr/>
      </dsp:nvSpPr>
      <dsp:spPr>
        <a:xfrm>
          <a:off x="2695498" y="3439090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3482767"/>
        <a:ext cx="20431" cy="4086"/>
      </dsp:txXfrm>
    </dsp:sp>
    <dsp:sp modelId="{DE581813-F762-1240-A2F4-5870F491C01D}">
      <dsp:nvSpPr>
        <dsp:cNvPr id="0" name=""/>
        <dsp:cNvSpPr/>
      </dsp:nvSpPr>
      <dsp:spPr>
        <a:xfrm>
          <a:off x="920625" y="2951808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Processing with Pandas in Jupyter Notebook</a:t>
          </a:r>
        </a:p>
      </dsp:txBody>
      <dsp:txXfrm>
        <a:off x="920625" y="2951808"/>
        <a:ext cx="1776672" cy="1066003"/>
      </dsp:txXfrm>
    </dsp:sp>
    <dsp:sp modelId="{AFCD360D-7747-AD41-B8FD-47265BCF18D5}">
      <dsp:nvSpPr>
        <dsp:cNvPr id="0" name=""/>
        <dsp:cNvSpPr/>
      </dsp:nvSpPr>
      <dsp:spPr>
        <a:xfrm>
          <a:off x="1808961" y="4016012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4202986"/>
        <a:ext cx="111159" cy="4086"/>
      </dsp:txXfrm>
    </dsp:sp>
    <dsp:sp modelId="{AEC0A712-2152-BC4A-833F-1FCFE81F75FB}">
      <dsp:nvSpPr>
        <dsp:cNvPr id="0" name=""/>
        <dsp:cNvSpPr/>
      </dsp:nvSpPr>
      <dsp:spPr>
        <a:xfrm>
          <a:off x="3105932" y="2951808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Graphics </a:t>
          </a:r>
        </a:p>
      </dsp:txBody>
      <dsp:txXfrm>
        <a:off x="3105932" y="2951808"/>
        <a:ext cx="1776672" cy="1066003"/>
      </dsp:txXfrm>
    </dsp:sp>
    <dsp:sp modelId="{7AA651F3-30B8-A64E-9D7F-4B821FEF6BD3}">
      <dsp:nvSpPr>
        <dsp:cNvPr id="0" name=""/>
        <dsp:cNvSpPr/>
      </dsp:nvSpPr>
      <dsp:spPr>
        <a:xfrm>
          <a:off x="2695498" y="4913729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4957405"/>
        <a:ext cx="20431" cy="4086"/>
      </dsp:txXfrm>
    </dsp:sp>
    <dsp:sp modelId="{5D2075BA-D623-CF4A-95FF-F9F723DE6D0E}">
      <dsp:nvSpPr>
        <dsp:cNvPr id="0" name=""/>
        <dsp:cNvSpPr/>
      </dsp:nvSpPr>
      <dsp:spPr>
        <a:xfrm>
          <a:off x="920625" y="4426447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Check of Results</a:t>
          </a:r>
        </a:p>
      </dsp:txBody>
      <dsp:txXfrm>
        <a:off x="920625" y="4426447"/>
        <a:ext cx="1776672" cy="1066003"/>
      </dsp:txXfrm>
    </dsp:sp>
    <dsp:sp modelId="{72B2CD8F-CB9A-864D-A5CE-A991D3FC371E}">
      <dsp:nvSpPr>
        <dsp:cNvPr id="0" name=""/>
        <dsp:cNvSpPr/>
      </dsp:nvSpPr>
      <dsp:spPr>
        <a:xfrm>
          <a:off x="3105932" y="4426447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Consolidation</a:t>
          </a:r>
        </a:p>
      </dsp:txBody>
      <dsp:txXfrm>
        <a:off x="3105932" y="4426447"/>
        <a:ext cx="1776672" cy="10660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CB6E8-EE97-0A46-A1A5-FD90755141FD}">
      <dsp:nvSpPr>
        <dsp:cNvPr id="0" name=""/>
        <dsp:cNvSpPr/>
      </dsp:nvSpPr>
      <dsp:spPr>
        <a:xfrm>
          <a:off x="0" y="2529615"/>
          <a:ext cx="6720759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Population change</a:t>
          </a:r>
        </a:p>
      </dsp:txBody>
      <dsp:txXfrm>
        <a:off x="59399" y="2589014"/>
        <a:ext cx="6601961" cy="1098002"/>
      </dsp:txXfrm>
    </dsp:sp>
    <dsp:sp modelId="{3267B224-75A1-0B45-959E-99656FCD28B3}">
      <dsp:nvSpPr>
        <dsp:cNvPr id="0" name=""/>
        <dsp:cNvSpPr/>
      </dsp:nvSpPr>
      <dsp:spPr>
        <a:xfrm>
          <a:off x="0" y="1024358"/>
          <a:ext cx="6720759" cy="1216800"/>
        </a:xfrm>
        <a:prstGeom prst="roundRect">
          <a:avLst/>
        </a:prstGeom>
        <a:solidFill>
          <a:schemeClr val="accent5">
            <a:hueOff val="-1490030"/>
            <a:satOff val="3979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Accidents</a:t>
          </a:r>
        </a:p>
      </dsp:txBody>
      <dsp:txXfrm>
        <a:off x="59399" y="1083757"/>
        <a:ext cx="6601961" cy="10980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8F82E-9F18-D642-B75D-0913B75C65CB}">
      <dsp:nvSpPr>
        <dsp:cNvPr id="0" name=""/>
        <dsp:cNvSpPr/>
      </dsp:nvSpPr>
      <dsp:spPr>
        <a:xfrm>
          <a:off x="2695498" y="489813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533490"/>
        <a:ext cx="20431" cy="4086"/>
      </dsp:txXfrm>
    </dsp:sp>
    <dsp:sp modelId="{D11769CE-7AF6-7341-BC5A-C7C89D080CFE}">
      <dsp:nvSpPr>
        <dsp:cNvPr id="0" name=""/>
        <dsp:cNvSpPr/>
      </dsp:nvSpPr>
      <dsp:spPr>
        <a:xfrm>
          <a:off x="920625" y="2532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Definition of the idea:  </a:t>
          </a:r>
          <a:r>
            <a:rPr lang="en-US" sz="1300" b="1" i="1" kern="1200"/>
            <a:t>What happens on Thursdays </a:t>
          </a:r>
          <a:endParaRPr lang="en-US" sz="1300" b="1" kern="1200"/>
        </a:p>
      </dsp:txBody>
      <dsp:txXfrm>
        <a:off x="920625" y="2532"/>
        <a:ext cx="1776672" cy="1066003"/>
      </dsp:txXfrm>
    </dsp:sp>
    <dsp:sp modelId="{657271F3-3BE0-BC4A-84A6-76EA12C6391C}">
      <dsp:nvSpPr>
        <dsp:cNvPr id="0" name=""/>
        <dsp:cNvSpPr/>
      </dsp:nvSpPr>
      <dsp:spPr>
        <a:xfrm>
          <a:off x="1808961" y="1066735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1253709"/>
        <a:ext cx="111159" cy="4086"/>
      </dsp:txXfrm>
    </dsp:sp>
    <dsp:sp modelId="{F54B0CDE-2E84-7147-8AEE-74BBE6DCC7BD}">
      <dsp:nvSpPr>
        <dsp:cNvPr id="0" name=""/>
        <dsp:cNvSpPr/>
      </dsp:nvSpPr>
      <dsp:spPr>
        <a:xfrm>
          <a:off x="3105932" y="2532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A priori relevant variables search</a:t>
          </a:r>
        </a:p>
      </dsp:txBody>
      <dsp:txXfrm>
        <a:off x="3105932" y="2532"/>
        <a:ext cx="1776672" cy="1066003"/>
      </dsp:txXfrm>
    </dsp:sp>
    <dsp:sp modelId="{8C529DFC-B72B-724A-B9AC-A1D40502CDF7}">
      <dsp:nvSpPr>
        <dsp:cNvPr id="0" name=""/>
        <dsp:cNvSpPr/>
      </dsp:nvSpPr>
      <dsp:spPr>
        <a:xfrm>
          <a:off x="2695498" y="1964452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2008129"/>
        <a:ext cx="20431" cy="4086"/>
      </dsp:txXfrm>
    </dsp:sp>
    <dsp:sp modelId="{A7F2EB84-3BBB-8245-928A-D6A3B8495894}">
      <dsp:nvSpPr>
        <dsp:cNvPr id="0" name=""/>
        <dsp:cNvSpPr/>
      </dsp:nvSpPr>
      <dsp:spPr>
        <a:xfrm>
          <a:off x="920625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Search </a:t>
          </a:r>
        </a:p>
      </dsp:txBody>
      <dsp:txXfrm>
        <a:off x="920625" y="1477170"/>
        <a:ext cx="1776672" cy="1066003"/>
      </dsp:txXfrm>
    </dsp:sp>
    <dsp:sp modelId="{02667AC2-E5E7-7442-9F4E-678A069AE424}">
      <dsp:nvSpPr>
        <dsp:cNvPr id="0" name=""/>
        <dsp:cNvSpPr/>
      </dsp:nvSpPr>
      <dsp:spPr>
        <a:xfrm>
          <a:off x="1808961" y="2541374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2728348"/>
        <a:ext cx="111159" cy="4086"/>
      </dsp:txXfrm>
    </dsp:sp>
    <dsp:sp modelId="{02C06963-2A4E-0B4F-8FD4-4A2D54E6B865}">
      <dsp:nvSpPr>
        <dsp:cNvPr id="0" name=""/>
        <dsp:cNvSpPr/>
      </dsp:nvSpPr>
      <dsp:spPr>
        <a:xfrm>
          <a:off x="3105932" y="1477170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Understanding </a:t>
          </a:r>
        </a:p>
      </dsp:txBody>
      <dsp:txXfrm>
        <a:off x="3105932" y="1477170"/>
        <a:ext cx="1776672" cy="1066003"/>
      </dsp:txXfrm>
    </dsp:sp>
    <dsp:sp modelId="{82CF14E4-7555-8B42-9661-274E5E93E442}">
      <dsp:nvSpPr>
        <dsp:cNvPr id="0" name=""/>
        <dsp:cNvSpPr/>
      </dsp:nvSpPr>
      <dsp:spPr>
        <a:xfrm>
          <a:off x="2695498" y="3439090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3482767"/>
        <a:ext cx="20431" cy="4086"/>
      </dsp:txXfrm>
    </dsp:sp>
    <dsp:sp modelId="{DE581813-F762-1240-A2F4-5870F491C01D}">
      <dsp:nvSpPr>
        <dsp:cNvPr id="0" name=""/>
        <dsp:cNvSpPr/>
      </dsp:nvSpPr>
      <dsp:spPr>
        <a:xfrm>
          <a:off x="920625" y="2951808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Data Processing with Pandas in Jupyter Notebook</a:t>
          </a:r>
        </a:p>
      </dsp:txBody>
      <dsp:txXfrm>
        <a:off x="920625" y="2951808"/>
        <a:ext cx="1776672" cy="1066003"/>
      </dsp:txXfrm>
    </dsp:sp>
    <dsp:sp modelId="{AFCD360D-7747-AD41-B8FD-47265BCF18D5}">
      <dsp:nvSpPr>
        <dsp:cNvPr id="0" name=""/>
        <dsp:cNvSpPr/>
      </dsp:nvSpPr>
      <dsp:spPr>
        <a:xfrm>
          <a:off x="1808961" y="4016012"/>
          <a:ext cx="2185307" cy="378034"/>
        </a:xfrm>
        <a:custGeom>
          <a:avLst/>
          <a:gdLst/>
          <a:ahLst/>
          <a:cxnLst/>
          <a:rect l="0" t="0" r="0" b="0"/>
          <a:pathLst>
            <a:path>
              <a:moveTo>
                <a:pt x="2185307" y="0"/>
              </a:moveTo>
              <a:lnTo>
                <a:pt x="2185307" y="206117"/>
              </a:lnTo>
              <a:lnTo>
                <a:pt x="0" y="206117"/>
              </a:lnTo>
              <a:lnTo>
                <a:pt x="0" y="37803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46035" y="4202986"/>
        <a:ext cx="111159" cy="4086"/>
      </dsp:txXfrm>
    </dsp:sp>
    <dsp:sp modelId="{AEC0A712-2152-BC4A-833F-1FCFE81F75FB}">
      <dsp:nvSpPr>
        <dsp:cNvPr id="0" name=""/>
        <dsp:cNvSpPr/>
      </dsp:nvSpPr>
      <dsp:spPr>
        <a:xfrm>
          <a:off x="3105932" y="2951808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 dirty="0"/>
            <a:t>Graphics </a:t>
          </a:r>
        </a:p>
      </dsp:txBody>
      <dsp:txXfrm>
        <a:off x="3105932" y="2951808"/>
        <a:ext cx="1776672" cy="1066003"/>
      </dsp:txXfrm>
    </dsp:sp>
    <dsp:sp modelId="{7AA651F3-30B8-A64E-9D7F-4B821FEF6BD3}">
      <dsp:nvSpPr>
        <dsp:cNvPr id="0" name=""/>
        <dsp:cNvSpPr/>
      </dsp:nvSpPr>
      <dsp:spPr>
        <a:xfrm>
          <a:off x="2695498" y="4913729"/>
          <a:ext cx="378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03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/>
        </a:p>
      </dsp:txBody>
      <dsp:txXfrm>
        <a:off x="2874299" y="4957405"/>
        <a:ext cx="20431" cy="4086"/>
      </dsp:txXfrm>
    </dsp:sp>
    <dsp:sp modelId="{5D2075BA-D623-CF4A-95FF-F9F723DE6D0E}">
      <dsp:nvSpPr>
        <dsp:cNvPr id="0" name=""/>
        <dsp:cNvSpPr/>
      </dsp:nvSpPr>
      <dsp:spPr>
        <a:xfrm>
          <a:off x="920625" y="4426447"/>
          <a:ext cx="1776672" cy="10660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Check of Results</a:t>
          </a:r>
        </a:p>
      </dsp:txBody>
      <dsp:txXfrm>
        <a:off x="920625" y="4426447"/>
        <a:ext cx="1776672" cy="1066003"/>
      </dsp:txXfrm>
    </dsp:sp>
    <dsp:sp modelId="{72B2CD8F-CB9A-864D-A5CE-A991D3FC371E}">
      <dsp:nvSpPr>
        <dsp:cNvPr id="0" name=""/>
        <dsp:cNvSpPr/>
      </dsp:nvSpPr>
      <dsp:spPr>
        <a:xfrm>
          <a:off x="3105932" y="4426447"/>
          <a:ext cx="1776672" cy="106600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7058" tIns="91383" rIns="87058" bIns="91383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Consolidation</a:t>
          </a:r>
        </a:p>
      </dsp:txBody>
      <dsp:txXfrm>
        <a:off x="3105932" y="4426447"/>
        <a:ext cx="1776672" cy="10660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CDE77-DD34-9D47-922D-6954FD6522B9}">
      <dsp:nvSpPr>
        <dsp:cNvPr id="0" name=""/>
        <dsp:cNvSpPr/>
      </dsp:nvSpPr>
      <dsp:spPr>
        <a:xfrm>
          <a:off x="0" y="113777"/>
          <a:ext cx="10515600" cy="502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Most local counting stations move around.</a:t>
          </a:r>
        </a:p>
      </dsp:txBody>
      <dsp:txXfrm>
        <a:off x="24551" y="138328"/>
        <a:ext cx="10466498" cy="453833"/>
      </dsp:txXfrm>
    </dsp:sp>
    <dsp:sp modelId="{7BA6A7BB-F341-1449-B796-AD537FCD7C22}">
      <dsp:nvSpPr>
        <dsp:cNvPr id="0" name=""/>
        <dsp:cNvSpPr/>
      </dsp:nvSpPr>
      <dsp:spPr>
        <a:xfrm>
          <a:off x="0" y="648392"/>
          <a:ext cx="10515600" cy="502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used 9 stations for the big picture data.</a:t>
          </a:r>
        </a:p>
      </dsp:txBody>
      <dsp:txXfrm>
        <a:off x="24551" y="672943"/>
        <a:ext cx="10466498" cy="453833"/>
      </dsp:txXfrm>
    </dsp:sp>
    <dsp:sp modelId="{C76E27BF-E23D-CF4E-BFE6-10FCF4B5F604}">
      <dsp:nvSpPr>
        <dsp:cNvPr id="0" name=""/>
        <dsp:cNvSpPr/>
      </dsp:nvSpPr>
      <dsp:spPr>
        <a:xfrm>
          <a:off x="0" y="1183008"/>
          <a:ext cx="10515600" cy="502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used 3 stations for the segment data.</a:t>
          </a:r>
        </a:p>
      </dsp:txBody>
      <dsp:txXfrm>
        <a:off x="24551" y="1207559"/>
        <a:ext cx="10466498" cy="453833"/>
      </dsp:txXfrm>
    </dsp:sp>
    <dsp:sp modelId="{ADA1CE7F-F62D-8741-93C1-8D4C41A15F21}">
      <dsp:nvSpPr>
        <dsp:cNvPr id="0" name=""/>
        <dsp:cNvSpPr/>
      </dsp:nvSpPr>
      <dsp:spPr>
        <a:xfrm>
          <a:off x="0" y="1717623"/>
          <a:ext cx="10515600" cy="502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Our TDOT experience taught us that traffic data is volatile.</a:t>
          </a:r>
        </a:p>
      </dsp:txBody>
      <dsp:txXfrm>
        <a:off x="24551" y="1742174"/>
        <a:ext cx="10466498" cy="453833"/>
      </dsp:txXfrm>
    </dsp:sp>
    <dsp:sp modelId="{90054397-61CF-B948-9EC3-3AF4BA50EAE9}">
      <dsp:nvSpPr>
        <dsp:cNvPr id="0" name=""/>
        <dsp:cNvSpPr/>
      </dsp:nvSpPr>
      <dsp:spPr>
        <a:xfrm>
          <a:off x="0" y="2252239"/>
          <a:ext cx="10515600" cy="502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With more time, TDOT may have been more responsive.</a:t>
          </a:r>
        </a:p>
      </dsp:txBody>
      <dsp:txXfrm>
        <a:off x="24551" y="2276790"/>
        <a:ext cx="10466498" cy="453833"/>
      </dsp:txXfrm>
    </dsp:sp>
    <dsp:sp modelId="{743844E0-DD73-2B44-B615-FE33667BF793}">
      <dsp:nvSpPr>
        <dsp:cNvPr id="0" name=""/>
        <dsp:cNvSpPr/>
      </dsp:nvSpPr>
      <dsp:spPr>
        <a:xfrm>
          <a:off x="0" y="2786854"/>
          <a:ext cx="10515600" cy="502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With more money, we could have purchased good data. </a:t>
          </a:r>
        </a:p>
      </dsp:txBody>
      <dsp:txXfrm>
        <a:off x="24551" y="2811405"/>
        <a:ext cx="10466498" cy="453833"/>
      </dsp:txXfrm>
    </dsp:sp>
    <dsp:sp modelId="{AFBDCF19-23D0-7241-B956-4FBACB694BF9}">
      <dsp:nvSpPr>
        <dsp:cNvPr id="0" name=""/>
        <dsp:cNvSpPr/>
      </dsp:nvSpPr>
      <dsp:spPr>
        <a:xfrm>
          <a:off x="0" y="3321470"/>
          <a:ext cx="10515600" cy="5029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With a team of traffic study veterans, we could have avoided some adventures with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4551" y="3346021"/>
        <a:ext cx="10466498" cy="453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49D0-117F-E242-A539-3DDA8C69074F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AB397-E9AD-AB43-97C1-C3525A7DC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AB397-E9AD-AB43-97C1-C3525A7DC2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9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66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4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7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1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1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3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1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8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8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3951935@N07/27492741871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ank-you-letters-140227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E43AE-53AF-C4DF-8625-ADFB5FE83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 dirty="0"/>
              <a:t>Nashville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BD99B-1B83-57C0-C779-C8F9D51A8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5277684"/>
            <a:ext cx="5452533" cy="775494"/>
          </a:xfrm>
        </p:spPr>
        <p:txBody>
          <a:bodyPr>
            <a:normAutofit fontScale="92500"/>
          </a:bodyPr>
          <a:lstStyle/>
          <a:p>
            <a:r>
              <a:rPr lang="en-US" sz="2800" b="1" dirty="0">
                <a:highlight>
                  <a:srgbClr val="FFFF00"/>
                </a:highlight>
              </a:rPr>
              <a:t>What happens on Thursdays </a:t>
            </a:r>
            <a:r>
              <a:rPr lang="en-US" sz="2800" dirty="0">
                <a:highlight>
                  <a:srgbClr val="FFFF00"/>
                </a:highlight>
              </a:rPr>
              <a:t>?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902A2739-90F4-5188-64D9-86B32FA20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3" r="403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141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67571-56BB-1AD2-9424-53EBA189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What did we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8621D-FEA6-5E82-87E1-C01A86105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90" y="2333297"/>
            <a:ext cx="6741994" cy="3843666"/>
          </a:xfrm>
        </p:spPr>
        <p:txBody>
          <a:bodyPr>
            <a:normAutofit/>
          </a:bodyPr>
          <a:lstStyle/>
          <a:p>
            <a:r>
              <a:rPr lang="en-US" b="1" dirty="0"/>
              <a:t>Used Pandas to create CSV files </a:t>
            </a:r>
          </a:p>
          <a:p>
            <a:r>
              <a:rPr lang="en-US" b="1" dirty="0"/>
              <a:t>Manipulated the CSV files in Excel</a:t>
            </a:r>
          </a:p>
          <a:p>
            <a:r>
              <a:rPr lang="en-US" b="1" dirty="0"/>
              <a:t>Analyzed in detail relevant variables</a:t>
            </a:r>
          </a:p>
        </p:txBody>
      </p:sp>
      <p:pic>
        <p:nvPicPr>
          <p:cNvPr id="5" name="Picture 4" descr="A panda eating on the earth">
            <a:extLst>
              <a:ext uri="{FF2B5EF4-FFF2-40B4-BE49-F238E27FC236}">
                <a16:creationId xmlns:a16="http://schemas.microsoft.com/office/drawing/2014/main" id="{D524E251-6B4F-9AAC-812F-8C6D995EB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8" r="24885" b="-1"/>
          <a:stretch/>
        </p:blipFill>
        <p:spPr>
          <a:xfrm>
            <a:off x="6982722" y="10"/>
            <a:ext cx="5209278" cy="599135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713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BC12-BF38-038B-51DD-F67EB15C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200400" cy="54313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8885D7"/>
                </a:solidFill>
              </a:rPr>
              <a:t>Nashville Traffic project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9CCBA8-989E-B4DA-9428-C73833DCB7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50568" y="713312"/>
          <a:ext cx="5803231" cy="549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333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662E-0113-1F2F-CFE6-D250AC9E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430" y="325908"/>
            <a:ext cx="9545319" cy="624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Davidson Yearly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A5FFD-B5B5-66BA-7D0C-EC45391148DC}"/>
              </a:ext>
            </a:extLst>
          </p:cNvPr>
          <p:cNvSpPr txBox="1"/>
          <p:nvPr/>
        </p:nvSpPr>
        <p:spPr>
          <a:xfrm>
            <a:off x="414068" y="2623381"/>
            <a:ext cx="3395593" cy="359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>
              <a:spcAft>
                <a:spcPts val="600"/>
              </a:spcAft>
            </a:pPr>
            <a:endParaRPr lang="en-US" sz="2000" dirty="0"/>
          </a:p>
          <a:p>
            <a:pPr marL="571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Content Placeholder 6" descr="A graph with blue bars&#10;&#10;Description automatically generated">
            <a:extLst>
              <a:ext uri="{FF2B5EF4-FFF2-40B4-BE49-F238E27FC236}">
                <a16:creationId xmlns:a16="http://schemas.microsoft.com/office/drawing/2014/main" id="{D424A4AF-89D5-66FB-71F9-BB74535D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764" y="1669033"/>
            <a:ext cx="10149117" cy="4540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514EB-A91D-D269-ADA1-853D1A475CAB}"/>
              </a:ext>
            </a:extLst>
          </p:cNvPr>
          <p:cNvSpPr txBox="1"/>
          <p:nvPr/>
        </p:nvSpPr>
        <p:spPr>
          <a:xfrm>
            <a:off x="4011561" y="950802"/>
            <a:ext cx="491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Covid effect is clear, recovery comes slow</a:t>
            </a:r>
          </a:p>
        </p:txBody>
      </p:sp>
    </p:spTree>
    <p:extLst>
      <p:ext uri="{BB962C8B-B14F-4D97-AF65-F5344CB8AC3E}">
        <p14:creationId xmlns:p14="http://schemas.microsoft.com/office/powerpoint/2010/main" val="1020656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662E-0113-1F2F-CFE6-D250AC9E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1972" y="155208"/>
            <a:ext cx="10256519" cy="6377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Davidson Monthly Traffic</a:t>
            </a:r>
          </a:p>
        </p:txBody>
      </p:sp>
      <p:pic>
        <p:nvPicPr>
          <p:cNvPr id="8" name="Content Placeholder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10BB55F-095A-7ACB-3C95-6F9BC2128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910079"/>
            <a:ext cx="10928774" cy="4375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A5FFD-B5B5-66BA-7D0C-EC45391148DC}"/>
              </a:ext>
            </a:extLst>
          </p:cNvPr>
          <p:cNvSpPr txBox="1"/>
          <p:nvPr/>
        </p:nvSpPr>
        <p:spPr>
          <a:xfrm>
            <a:off x="5526156" y="2055813"/>
            <a:ext cx="5827644" cy="4121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7E4A7-AED1-71B4-57F0-3CA41B1C603A}"/>
              </a:ext>
            </a:extLst>
          </p:cNvPr>
          <p:cNvSpPr txBox="1"/>
          <p:nvPr/>
        </p:nvSpPr>
        <p:spPr>
          <a:xfrm>
            <a:off x="6197819" y="802161"/>
            <a:ext cx="5237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Jan and Feb never recovered since 2018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May and June spikes are gone after Covid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Traffic is more uniform in 2021 and 2022</a:t>
            </a:r>
          </a:p>
        </p:txBody>
      </p:sp>
    </p:spTree>
    <p:extLst>
      <p:ext uri="{BB962C8B-B14F-4D97-AF65-F5344CB8AC3E}">
        <p14:creationId xmlns:p14="http://schemas.microsoft.com/office/powerpoint/2010/main" val="104256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662E-0113-1F2F-CFE6-D250AC9E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7196" y="264917"/>
            <a:ext cx="10256519" cy="611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Davidson Daily Traffic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A5FFD-B5B5-66BA-7D0C-EC45391148DC}"/>
              </a:ext>
            </a:extLst>
          </p:cNvPr>
          <p:cNvSpPr txBox="1"/>
          <p:nvPr/>
        </p:nvSpPr>
        <p:spPr>
          <a:xfrm>
            <a:off x="5526156" y="2055813"/>
            <a:ext cx="5827644" cy="4121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Content Placeholder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E6C4C507-9479-7A11-8BA0-C25E9FFC2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044" y="1878886"/>
            <a:ext cx="11196319" cy="4475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23CFDA-C80C-78DB-4784-83F288C9710D}"/>
              </a:ext>
            </a:extLst>
          </p:cNvPr>
          <p:cNvSpPr txBox="1"/>
          <p:nvPr/>
        </p:nvSpPr>
        <p:spPr>
          <a:xfrm>
            <a:off x="7014575" y="681038"/>
            <a:ext cx="3986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Friday is the busiest day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Thursday follows, but not closer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Recovery from Covid is uniform</a:t>
            </a:r>
          </a:p>
        </p:txBody>
      </p:sp>
    </p:spTree>
    <p:extLst>
      <p:ext uri="{BB962C8B-B14F-4D97-AF65-F5344CB8AC3E}">
        <p14:creationId xmlns:p14="http://schemas.microsoft.com/office/powerpoint/2010/main" val="270975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1916-55C0-C1EC-9C62-D1BE45BB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365125"/>
            <a:ext cx="10961913" cy="49917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100" dirty="0"/>
              <a:t>The busiest and slowest segments of the day in 2018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E92ED17-F596-FBDA-569F-64B169A7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638" y="2055813"/>
            <a:ext cx="2800882" cy="2567945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800" dirty="0"/>
              <a:t>Friday evening is the busiest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Sunday morning is the slowest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Traffic is constant during the work days</a:t>
            </a: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80582A6-1A07-EB0C-D9B7-C37249BD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007509"/>
            <a:ext cx="8559074" cy="44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1916-55C0-C1EC-9C62-D1BE45BB0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365125"/>
            <a:ext cx="10961913" cy="699587"/>
          </a:xfrm>
        </p:spPr>
        <p:txBody>
          <a:bodyPr anchor="b">
            <a:normAutofit/>
          </a:bodyPr>
          <a:lstStyle/>
          <a:p>
            <a:pPr algn="ctr"/>
            <a:r>
              <a:rPr lang="en-US" sz="3100" dirty="0"/>
              <a:t>The busiest and slowest segments of the day in 2019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E92ED17-F596-FBDA-569F-64B169A7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5120" y="1910081"/>
            <a:ext cx="2489200" cy="4266882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Compared to 2018 there is a bigger difference between the evening and the other times of the day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Shapes are the same as in 2018</a:t>
            </a:r>
          </a:p>
        </p:txBody>
      </p:sp>
      <p:pic>
        <p:nvPicPr>
          <p:cNvPr id="5" name="Picture 4" descr="A graph of a number of days and months&#10;&#10;Description automatically generated">
            <a:extLst>
              <a:ext uri="{FF2B5EF4-FFF2-40B4-BE49-F238E27FC236}">
                <a16:creationId xmlns:a16="http://schemas.microsoft.com/office/drawing/2014/main" id="{E124E268-143F-7B69-F511-FE51DB70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910080"/>
            <a:ext cx="8508275" cy="45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F63B-75EE-C4E0-FA6A-6556D8CA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" y="365125"/>
            <a:ext cx="11114313" cy="586853"/>
          </a:xfrm>
        </p:spPr>
        <p:txBody>
          <a:bodyPr anchor="b">
            <a:normAutofit/>
          </a:bodyPr>
          <a:lstStyle/>
          <a:p>
            <a:pPr algn="ctr"/>
            <a:r>
              <a:rPr lang="en-US" sz="3100" dirty="0"/>
              <a:t>The busiest and slowest segments of the day in 2020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A02083-2BF9-4051-2E8B-974FFA43A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160" y="1871669"/>
            <a:ext cx="2453639" cy="209648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The afternoon gets closer to the evening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Saturday has more traffic in the evening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A030A9A-7116-3FC9-F7C7-A109D250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8" y="1871669"/>
            <a:ext cx="8304416" cy="462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CCE6-FE09-5551-35F7-D7F1546BF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365125"/>
            <a:ext cx="11194311" cy="674535"/>
          </a:xfrm>
        </p:spPr>
        <p:txBody>
          <a:bodyPr anchor="b">
            <a:normAutofit/>
          </a:bodyPr>
          <a:lstStyle/>
          <a:p>
            <a:pPr algn="ctr"/>
            <a:r>
              <a:rPr lang="en-US" sz="3100" dirty="0"/>
              <a:t>The busiest and slowest segments of the day in 2021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76A285D-4B94-643B-C836-B7FD6BB4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880" y="1819093"/>
            <a:ext cx="2976880" cy="4229465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endParaRPr lang="en-US" sz="1800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E04CB1F9-CCF0-0B0A-BD5F-38D01128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819091"/>
            <a:ext cx="8249920" cy="4673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015D6-F702-50F7-D74B-005FA18CFC23}"/>
              </a:ext>
            </a:extLst>
          </p:cNvPr>
          <p:cNvSpPr txBox="1"/>
          <p:nvPr/>
        </p:nvSpPr>
        <p:spPr>
          <a:xfrm>
            <a:off x="6727602" y="967711"/>
            <a:ext cx="4341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shape has changed from 2020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morning is busier !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1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CCE6-FE09-5551-35F7-D7F1546BF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88" y="365125"/>
            <a:ext cx="11194311" cy="662009"/>
          </a:xfrm>
        </p:spPr>
        <p:txBody>
          <a:bodyPr anchor="b">
            <a:normAutofit/>
          </a:bodyPr>
          <a:lstStyle/>
          <a:p>
            <a:pPr algn="ctr"/>
            <a:r>
              <a:rPr lang="en-US" sz="3100" dirty="0"/>
              <a:t>The busiest and slowest segments of the day in 2022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76A285D-4B94-643B-C836-B7FD6BB4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4329" y="1880631"/>
            <a:ext cx="2839191" cy="281328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Shape looking as 2018 and 2019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Evening is busier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Morning is clearly lower, except from Monday to Thursday</a:t>
            </a:r>
          </a:p>
        </p:txBody>
      </p:sp>
      <p:pic>
        <p:nvPicPr>
          <p:cNvPr id="7" name="Picture 6" descr="A graph of a number of days and months&#10;&#10;Description automatically generated with medium confidence">
            <a:extLst>
              <a:ext uri="{FF2B5EF4-FFF2-40B4-BE49-F238E27FC236}">
                <a16:creationId xmlns:a16="http://schemas.microsoft.com/office/drawing/2014/main" id="{F354A887-B2DB-233D-8F0D-0CF5F611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880632"/>
            <a:ext cx="8168640" cy="46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8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6F032C1-879A-446D-AD24-33680820B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B522DD-885E-4D9F-AAE9-86ADAC7B1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2BE474-14AD-4407-A935-1391D85F1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58095 w 12192000"/>
              <a:gd name="connsiteY0" fmla="*/ 383922 h 6858000"/>
              <a:gd name="connsiteX1" fmla="*/ 9794006 w 12192000"/>
              <a:gd name="connsiteY1" fmla="*/ 586552 h 6858000"/>
              <a:gd name="connsiteX2" fmla="*/ 9365866 w 12192000"/>
              <a:gd name="connsiteY2" fmla="*/ 704209 h 6858000"/>
              <a:gd name="connsiteX3" fmla="*/ 8695878 w 12192000"/>
              <a:gd name="connsiteY3" fmla="*/ 756501 h 6858000"/>
              <a:gd name="connsiteX4" fmla="*/ 8016086 w 12192000"/>
              <a:gd name="connsiteY4" fmla="*/ 795720 h 6858000"/>
              <a:gd name="connsiteX5" fmla="*/ 7346097 w 12192000"/>
              <a:gd name="connsiteY5" fmla="*/ 808793 h 6858000"/>
              <a:gd name="connsiteX6" fmla="*/ 6672839 w 12192000"/>
              <a:gd name="connsiteY6" fmla="*/ 805525 h 6858000"/>
              <a:gd name="connsiteX7" fmla="*/ 6362357 w 12192000"/>
              <a:gd name="connsiteY7" fmla="*/ 802257 h 6858000"/>
              <a:gd name="connsiteX8" fmla="*/ 5525689 w 12192000"/>
              <a:gd name="connsiteY8" fmla="*/ 772843 h 6858000"/>
              <a:gd name="connsiteX9" fmla="*/ 5522421 w 12192000"/>
              <a:gd name="connsiteY9" fmla="*/ 772843 h 6858000"/>
              <a:gd name="connsiteX10" fmla="*/ 5329593 w 12192000"/>
              <a:gd name="connsiteY10" fmla="*/ 766306 h 6858000"/>
              <a:gd name="connsiteX11" fmla="*/ 4656337 w 12192000"/>
              <a:gd name="connsiteY11" fmla="*/ 766306 h 6858000"/>
              <a:gd name="connsiteX12" fmla="*/ 3983080 w 12192000"/>
              <a:gd name="connsiteY12" fmla="*/ 848012 h 6858000"/>
              <a:gd name="connsiteX13" fmla="*/ 3313092 w 12192000"/>
              <a:gd name="connsiteY13" fmla="*/ 942792 h 6858000"/>
              <a:gd name="connsiteX14" fmla="*/ 2813052 w 12192000"/>
              <a:gd name="connsiteY14" fmla="*/ 1008156 h 6858000"/>
              <a:gd name="connsiteX15" fmla="*/ 2728077 w 12192000"/>
              <a:gd name="connsiteY15" fmla="*/ 1282688 h 6858000"/>
              <a:gd name="connsiteX16" fmla="*/ 3025487 w 12192000"/>
              <a:gd name="connsiteY16" fmla="*/ 1491855 h 6858000"/>
              <a:gd name="connsiteX17" fmla="*/ 2842466 w 12192000"/>
              <a:gd name="connsiteY17" fmla="*/ 1632389 h 6858000"/>
              <a:gd name="connsiteX18" fmla="*/ 3107194 w 12192000"/>
              <a:gd name="connsiteY18" fmla="*/ 1802337 h 6858000"/>
              <a:gd name="connsiteX19" fmla="*/ 3264069 w 12192000"/>
              <a:gd name="connsiteY19" fmla="*/ 1949408 h 6858000"/>
              <a:gd name="connsiteX20" fmla="*/ 3862156 w 12192000"/>
              <a:gd name="connsiteY20" fmla="*/ 2014774 h 6858000"/>
              <a:gd name="connsiteX21" fmla="*/ 4015764 w 12192000"/>
              <a:gd name="connsiteY21" fmla="*/ 2103016 h 6858000"/>
              <a:gd name="connsiteX22" fmla="*/ 3862156 w 12192000"/>
              <a:gd name="connsiteY22" fmla="*/ 2158576 h 6858000"/>
              <a:gd name="connsiteX23" fmla="*/ 2940513 w 12192000"/>
              <a:gd name="connsiteY23" fmla="*/ 2138966 h 6858000"/>
              <a:gd name="connsiteX24" fmla="*/ 2819588 w 12192000"/>
              <a:gd name="connsiteY24" fmla="*/ 2210868 h 6858000"/>
              <a:gd name="connsiteX25" fmla="*/ 4303369 w 12192000"/>
              <a:gd name="connsiteY25" fmla="*/ 2387352 h 6858000"/>
              <a:gd name="connsiteX26" fmla="*/ 3388261 w 12192000"/>
              <a:gd name="connsiteY26" fmla="*/ 2743591 h 6858000"/>
              <a:gd name="connsiteX27" fmla="*/ 3666063 w 12192000"/>
              <a:gd name="connsiteY27" fmla="*/ 2812224 h 6858000"/>
              <a:gd name="connsiteX28" fmla="*/ 4211858 w 12192000"/>
              <a:gd name="connsiteY28" fmla="*/ 3096561 h 6858000"/>
              <a:gd name="connsiteX29" fmla="*/ 3728157 w 12192000"/>
              <a:gd name="connsiteY29" fmla="*/ 3305728 h 6858000"/>
              <a:gd name="connsiteX30" fmla="*/ 4117078 w 12192000"/>
              <a:gd name="connsiteY30" fmla="*/ 3429920 h 6858000"/>
              <a:gd name="connsiteX31" fmla="*/ 4211858 w 12192000"/>
              <a:gd name="connsiteY31" fmla="*/ 3508358 h 6858000"/>
              <a:gd name="connsiteX32" fmla="*/ 4162833 w 12192000"/>
              <a:gd name="connsiteY32" fmla="*/ 3527967 h 6858000"/>
              <a:gd name="connsiteX33" fmla="*/ 5028916 w 12192000"/>
              <a:gd name="connsiteY33" fmla="*/ 3678308 h 6858000"/>
              <a:gd name="connsiteX34" fmla="*/ 4669410 w 12192000"/>
              <a:gd name="connsiteY34" fmla="*/ 3746939 h 6858000"/>
              <a:gd name="connsiteX35" fmla="*/ 6996396 w 12192000"/>
              <a:gd name="connsiteY35" fmla="*/ 4312345 h 6858000"/>
              <a:gd name="connsiteX36" fmla="*/ 10388824 w 12192000"/>
              <a:gd name="connsiteY36" fmla="*/ 4384245 h 6858000"/>
              <a:gd name="connsiteX37" fmla="*/ 10911743 w 12192000"/>
              <a:gd name="connsiteY37" fmla="*/ 4034545 h 6858000"/>
              <a:gd name="connsiteX38" fmla="*/ 11401978 w 12192000"/>
              <a:gd name="connsiteY38" fmla="*/ 2511545 h 6858000"/>
              <a:gd name="connsiteX39" fmla="*/ 11349686 w 12192000"/>
              <a:gd name="connsiteY39" fmla="*/ 1227128 h 6858000"/>
              <a:gd name="connsiteX40" fmla="*/ 10712380 w 12192000"/>
              <a:gd name="connsiteY40" fmla="*/ 658454 h 6858000"/>
              <a:gd name="connsiteX41" fmla="*/ 10258095 w 12192000"/>
              <a:gd name="connsiteY41" fmla="*/ 383922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0 w 12192000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92000" h="6858000">
                <a:moveTo>
                  <a:pt x="10258095" y="383922"/>
                </a:moveTo>
                <a:cubicBezTo>
                  <a:pt x="10101220" y="449286"/>
                  <a:pt x="9973760" y="635577"/>
                  <a:pt x="9794006" y="586552"/>
                </a:cubicBezTo>
                <a:cubicBezTo>
                  <a:pt x="9614254" y="540797"/>
                  <a:pt x="9532548" y="776110"/>
                  <a:pt x="9365866" y="704209"/>
                </a:cubicBezTo>
                <a:cubicBezTo>
                  <a:pt x="9146896" y="769574"/>
                  <a:pt x="8921387" y="769574"/>
                  <a:pt x="8695878" y="756501"/>
                </a:cubicBezTo>
                <a:cubicBezTo>
                  <a:pt x="8470370" y="785915"/>
                  <a:pt x="8244861" y="818598"/>
                  <a:pt x="8016086" y="795720"/>
                </a:cubicBezTo>
                <a:cubicBezTo>
                  <a:pt x="7790577" y="815330"/>
                  <a:pt x="7571605" y="828403"/>
                  <a:pt x="7346097" y="808793"/>
                </a:cubicBezTo>
                <a:cubicBezTo>
                  <a:pt x="7120589" y="831670"/>
                  <a:pt x="6895080" y="821865"/>
                  <a:pt x="6672839" y="805525"/>
                </a:cubicBezTo>
                <a:cubicBezTo>
                  <a:pt x="6568256" y="805525"/>
                  <a:pt x="6466941" y="802257"/>
                  <a:pt x="6362357" y="802257"/>
                </a:cubicBezTo>
                <a:cubicBezTo>
                  <a:pt x="6084557" y="789184"/>
                  <a:pt x="5806758" y="782648"/>
                  <a:pt x="5525689" y="772843"/>
                </a:cubicBezTo>
                <a:cubicBezTo>
                  <a:pt x="5525689" y="772843"/>
                  <a:pt x="5522421" y="772843"/>
                  <a:pt x="5522421" y="772843"/>
                </a:cubicBezTo>
                <a:cubicBezTo>
                  <a:pt x="5457055" y="769574"/>
                  <a:pt x="5394960" y="769574"/>
                  <a:pt x="5329593" y="766306"/>
                </a:cubicBezTo>
                <a:cubicBezTo>
                  <a:pt x="5104086" y="766306"/>
                  <a:pt x="4878578" y="766306"/>
                  <a:pt x="4656337" y="766306"/>
                </a:cubicBezTo>
                <a:cubicBezTo>
                  <a:pt x="4437365" y="854548"/>
                  <a:pt x="4198785" y="779379"/>
                  <a:pt x="3983080" y="848012"/>
                </a:cubicBezTo>
                <a:cubicBezTo>
                  <a:pt x="3754304" y="844745"/>
                  <a:pt x="3538602" y="913376"/>
                  <a:pt x="3313092" y="942792"/>
                </a:cubicBezTo>
                <a:cubicBezTo>
                  <a:pt x="3143143" y="955864"/>
                  <a:pt x="2969927" y="939523"/>
                  <a:pt x="2813052" y="1008156"/>
                </a:cubicBezTo>
                <a:cubicBezTo>
                  <a:pt x="2692127" y="1063716"/>
                  <a:pt x="2597348" y="1135617"/>
                  <a:pt x="2728077" y="1282688"/>
                </a:cubicBezTo>
                <a:cubicBezTo>
                  <a:pt x="2884954" y="1279420"/>
                  <a:pt x="2868612" y="1527806"/>
                  <a:pt x="3025487" y="1491855"/>
                </a:cubicBezTo>
                <a:cubicBezTo>
                  <a:pt x="2992806" y="1606244"/>
                  <a:pt x="2881685" y="1547415"/>
                  <a:pt x="2842466" y="1632389"/>
                </a:cubicBezTo>
                <a:cubicBezTo>
                  <a:pt x="2924172" y="1704290"/>
                  <a:pt x="3081047" y="1651999"/>
                  <a:pt x="3107194" y="1802337"/>
                </a:cubicBezTo>
                <a:cubicBezTo>
                  <a:pt x="3074512" y="1959213"/>
                  <a:pt x="3179095" y="1939603"/>
                  <a:pt x="3264069" y="1949408"/>
                </a:cubicBezTo>
                <a:cubicBezTo>
                  <a:pt x="3466700" y="1969019"/>
                  <a:pt x="3662793" y="1982091"/>
                  <a:pt x="3862156" y="2014774"/>
                </a:cubicBezTo>
                <a:cubicBezTo>
                  <a:pt x="3911179" y="2024578"/>
                  <a:pt x="4025567" y="2001700"/>
                  <a:pt x="4015764" y="2103016"/>
                </a:cubicBezTo>
                <a:cubicBezTo>
                  <a:pt x="4005959" y="2184721"/>
                  <a:pt x="3917716" y="2155308"/>
                  <a:pt x="3862156" y="2158576"/>
                </a:cubicBezTo>
                <a:cubicBezTo>
                  <a:pt x="3554941" y="2197796"/>
                  <a:pt x="3244459" y="2135699"/>
                  <a:pt x="2940513" y="2138966"/>
                </a:cubicBezTo>
                <a:cubicBezTo>
                  <a:pt x="2904563" y="2138966"/>
                  <a:pt x="2898026" y="2246818"/>
                  <a:pt x="2819588" y="2210868"/>
                </a:cubicBezTo>
                <a:cubicBezTo>
                  <a:pt x="3025487" y="2308915"/>
                  <a:pt x="3983080" y="2335062"/>
                  <a:pt x="4303369" y="2387352"/>
                </a:cubicBezTo>
                <a:cubicBezTo>
                  <a:pt x="3970008" y="2759932"/>
                  <a:pt x="3652988" y="2534424"/>
                  <a:pt x="3388261" y="2743591"/>
                </a:cubicBezTo>
                <a:cubicBezTo>
                  <a:pt x="3388261" y="2743591"/>
                  <a:pt x="3440554" y="2743591"/>
                  <a:pt x="3666063" y="2812224"/>
                </a:cubicBezTo>
                <a:cubicBezTo>
                  <a:pt x="3845815" y="2867783"/>
                  <a:pt x="3757573" y="2946221"/>
                  <a:pt x="4211858" y="3096561"/>
                </a:cubicBezTo>
                <a:cubicBezTo>
                  <a:pt x="4038642" y="3145584"/>
                  <a:pt x="3813132" y="3050805"/>
                  <a:pt x="3728157" y="3305728"/>
                </a:cubicBezTo>
                <a:cubicBezTo>
                  <a:pt x="3862156" y="3351484"/>
                  <a:pt x="4022300" y="3308996"/>
                  <a:pt x="4117078" y="3429920"/>
                </a:cubicBezTo>
                <a:cubicBezTo>
                  <a:pt x="4146492" y="3465871"/>
                  <a:pt x="4175908" y="3488750"/>
                  <a:pt x="4211858" y="3508358"/>
                </a:cubicBezTo>
                <a:cubicBezTo>
                  <a:pt x="4195517" y="3514895"/>
                  <a:pt x="4175908" y="3521431"/>
                  <a:pt x="4162833" y="3527967"/>
                </a:cubicBezTo>
                <a:cubicBezTo>
                  <a:pt x="4188980" y="3550846"/>
                  <a:pt x="4858968" y="3675038"/>
                  <a:pt x="5028916" y="3678308"/>
                </a:cubicBezTo>
                <a:cubicBezTo>
                  <a:pt x="4911260" y="3717525"/>
                  <a:pt x="4669410" y="3746939"/>
                  <a:pt x="4669410" y="3746939"/>
                </a:cubicBezTo>
                <a:cubicBezTo>
                  <a:pt x="4669410" y="3746939"/>
                  <a:pt x="4721703" y="3897279"/>
                  <a:pt x="6996396" y="4312345"/>
                </a:cubicBezTo>
                <a:cubicBezTo>
                  <a:pt x="7414730" y="4387515"/>
                  <a:pt x="10199268" y="4397320"/>
                  <a:pt x="10388824" y="4384245"/>
                </a:cubicBezTo>
                <a:cubicBezTo>
                  <a:pt x="10568578" y="4371173"/>
                  <a:pt x="10807160" y="4011666"/>
                  <a:pt x="10911743" y="4034545"/>
                </a:cubicBezTo>
                <a:cubicBezTo>
                  <a:pt x="10944426" y="4001862"/>
                  <a:pt x="11303931" y="3204413"/>
                  <a:pt x="11401978" y="2511545"/>
                </a:cubicBezTo>
                <a:cubicBezTo>
                  <a:pt x="11428124" y="2233746"/>
                  <a:pt x="11454270" y="1442832"/>
                  <a:pt x="11349686" y="1227128"/>
                </a:cubicBezTo>
                <a:cubicBezTo>
                  <a:pt x="11290858" y="1102934"/>
                  <a:pt x="10862720" y="723819"/>
                  <a:pt x="10712380" y="658454"/>
                </a:cubicBezTo>
                <a:cubicBezTo>
                  <a:pt x="10558774" y="573480"/>
                  <a:pt x="10379021" y="530993"/>
                  <a:pt x="10258095" y="38392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75676-71FE-2B0C-0FD2-DE96BE2B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422"/>
            <a:ext cx="6810944" cy="1754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Teamwork, planned step by step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6E4F9D-0752-5423-CC58-064EF0B81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384878"/>
            <a:ext cx="6810943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cap="all">
                <a:highlight>
                  <a:srgbClr val="FFFF00"/>
                </a:highlight>
              </a:rPr>
              <a:t>Thank you Ahmad for your valuable help !</a:t>
            </a: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C48AA5CC-39B3-6484-EC46-8A07527E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663" y="1596983"/>
            <a:ext cx="2695479" cy="1626582"/>
          </a:xfrm>
          <a:prstGeom prst="rect">
            <a:avLst/>
          </a:prstGeom>
        </p:spPr>
      </p:pic>
      <p:pic>
        <p:nvPicPr>
          <p:cNvPr id="8" name="Picture 7" descr="A screenshot of a video call&#10;&#10;Description automatically generated">
            <a:extLst>
              <a:ext uri="{FF2B5EF4-FFF2-40B4-BE49-F238E27FC236}">
                <a16:creationId xmlns:a16="http://schemas.microsoft.com/office/drawing/2014/main" id="{EF388F43-CB1E-54A5-7F22-31D1C184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56" y="743154"/>
            <a:ext cx="2695479" cy="55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7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BC12-BF38-038B-51DD-F67EB15C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200400" cy="54313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8885D7"/>
                </a:solidFill>
              </a:rPr>
              <a:t>Nashville Traffic project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9CCBA8-989E-B4DA-9428-C73833DCB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854745"/>
              </p:ext>
            </p:extLst>
          </p:nvPr>
        </p:nvGraphicFramePr>
        <p:xfrm>
          <a:off x="5550568" y="713312"/>
          <a:ext cx="5803231" cy="549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110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7D1C9-FE95-C889-4472-273FD77C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en-US" sz="4400"/>
              <a:t>What other factors affect Nashville traffic?</a:t>
            </a:r>
          </a:p>
        </p:txBody>
      </p:sp>
      <p:pic>
        <p:nvPicPr>
          <p:cNvPr id="4" name="Video 3" descr="Street Lights">
            <a:extLst>
              <a:ext uri="{FF2B5EF4-FFF2-40B4-BE49-F238E27FC236}">
                <a16:creationId xmlns:a16="http://schemas.microsoft.com/office/drawing/2014/main" id="{DE6CAACF-8757-BEEF-10D2-B44BCF3E7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85"/>
          <a:stretch/>
        </p:blipFill>
        <p:spPr>
          <a:xfrm>
            <a:off x="5973892" y="571811"/>
            <a:ext cx="4854316" cy="27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476D97-179D-43E4-BC21-A8BB8D648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4F1D9C8-3209-401A-B0EF-676100854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11" y="-10199"/>
            <a:ext cx="4316879" cy="6366549"/>
          </a:xfrm>
          <a:custGeom>
            <a:avLst/>
            <a:gdLst>
              <a:gd name="connsiteX0" fmla="*/ 6798 w 4316879"/>
              <a:gd name="connsiteY0" fmla="*/ 0 h 6366549"/>
              <a:gd name="connsiteX1" fmla="*/ 4316879 w 4316879"/>
              <a:gd name="connsiteY1" fmla="*/ 0 h 6366549"/>
              <a:gd name="connsiteX2" fmla="*/ 3891991 w 4316879"/>
              <a:gd name="connsiteY2" fmla="*/ 2600327 h 6366549"/>
              <a:gd name="connsiteX3" fmla="*/ 3222363 w 4316879"/>
              <a:gd name="connsiteY3" fmla="*/ 4700982 h 6366549"/>
              <a:gd name="connsiteX4" fmla="*/ 3205370 w 4316879"/>
              <a:gd name="connsiteY4" fmla="*/ 4340675 h 6366549"/>
              <a:gd name="connsiteX5" fmla="*/ 3042212 w 4316879"/>
              <a:gd name="connsiteY5" fmla="*/ 5013701 h 6366549"/>
              <a:gd name="connsiteX6" fmla="*/ 2926642 w 4316879"/>
              <a:gd name="connsiteY6" fmla="*/ 4904929 h 6366549"/>
              <a:gd name="connsiteX7" fmla="*/ 2627520 w 4316879"/>
              <a:gd name="connsiteY7" fmla="*/ 5829489 h 6366549"/>
              <a:gd name="connsiteX8" fmla="*/ 2647914 w 4316879"/>
              <a:gd name="connsiteY8" fmla="*/ 5044291 h 6366549"/>
              <a:gd name="connsiteX9" fmla="*/ 2556136 w 4316879"/>
              <a:gd name="connsiteY9" fmla="*/ 5183656 h 6366549"/>
              <a:gd name="connsiteX10" fmla="*/ 2413373 w 4316879"/>
              <a:gd name="connsiteY10" fmla="*/ 5251639 h 6366549"/>
              <a:gd name="connsiteX11" fmla="*/ 2284207 w 4316879"/>
              <a:gd name="connsiteY11" fmla="*/ 5329817 h 6366549"/>
              <a:gd name="connsiteX12" fmla="*/ 1842322 w 4316879"/>
              <a:gd name="connsiteY12" fmla="*/ 5975649 h 6366549"/>
              <a:gd name="connsiteX13" fmla="*/ 1638375 w 4316879"/>
              <a:gd name="connsiteY13" fmla="*/ 6366549 h 6366549"/>
              <a:gd name="connsiteX14" fmla="*/ 1492214 w 4316879"/>
              <a:gd name="connsiteY14" fmla="*/ 4697581 h 6366549"/>
              <a:gd name="connsiteX15" fmla="*/ 1475217 w 4316879"/>
              <a:gd name="connsiteY15" fmla="*/ 5367209 h 6366549"/>
              <a:gd name="connsiteX16" fmla="*/ 1468419 w 4316879"/>
              <a:gd name="connsiteY16" fmla="*/ 5479378 h 6366549"/>
              <a:gd name="connsiteX17" fmla="*/ 1397039 w 4316879"/>
              <a:gd name="connsiteY17" fmla="*/ 5550761 h 6366549"/>
              <a:gd name="connsiteX18" fmla="*/ 1329057 w 4316879"/>
              <a:gd name="connsiteY18" fmla="*/ 5492974 h 6366549"/>
              <a:gd name="connsiteX19" fmla="*/ 1315460 w 4316879"/>
              <a:gd name="connsiteY19" fmla="*/ 5251639 h 6366549"/>
              <a:gd name="connsiteX20" fmla="*/ 1271270 w 4316879"/>
              <a:gd name="connsiteY20" fmla="*/ 5027297 h 6366549"/>
              <a:gd name="connsiteX21" fmla="*/ 1179496 w 4316879"/>
              <a:gd name="connsiteY21" fmla="*/ 4707780 h 6366549"/>
              <a:gd name="connsiteX22" fmla="*/ 1108112 w 4316879"/>
              <a:gd name="connsiteY22" fmla="*/ 4316880 h 6366549"/>
              <a:gd name="connsiteX23" fmla="*/ 1074121 w 4316879"/>
              <a:gd name="connsiteY23" fmla="*/ 5068086 h 6366549"/>
              <a:gd name="connsiteX24" fmla="*/ 995943 w 4316879"/>
              <a:gd name="connsiteY24" fmla="*/ 4779160 h 6366549"/>
              <a:gd name="connsiteX25" fmla="*/ 958551 w 4316879"/>
              <a:gd name="connsiteY25" fmla="*/ 4463044 h 6366549"/>
              <a:gd name="connsiteX26" fmla="*/ 904165 w 4316879"/>
              <a:gd name="connsiteY26" fmla="*/ 4174117 h 6366549"/>
              <a:gd name="connsiteX27" fmla="*/ 829385 w 4316879"/>
              <a:gd name="connsiteY27" fmla="*/ 3891992 h 6366549"/>
              <a:gd name="connsiteX28" fmla="*/ 710417 w 4316879"/>
              <a:gd name="connsiteY28" fmla="*/ 4683984 h 6366549"/>
              <a:gd name="connsiteX29" fmla="*/ 628839 w 4316879"/>
              <a:gd name="connsiteY29" fmla="*/ 4469842 h 6366549"/>
              <a:gd name="connsiteX30" fmla="*/ 584648 w 4316879"/>
              <a:gd name="connsiteY30" fmla="*/ 4395061 h 6366549"/>
              <a:gd name="connsiteX31" fmla="*/ 496271 w 4316879"/>
              <a:gd name="connsiteY31" fmla="*/ 4449447 h 6366549"/>
              <a:gd name="connsiteX32" fmla="*/ 356909 w 4316879"/>
              <a:gd name="connsiteY32" fmla="*/ 4945718 h 6366549"/>
              <a:gd name="connsiteX33" fmla="*/ 292324 w 4316879"/>
              <a:gd name="connsiteY33" fmla="*/ 5227843 h 6366549"/>
              <a:gd name="connsiteX34" fmla="*/ 105375 w 4316879"/>
              <a:gd name="connsiteY34" fmla="*/ 4228503 h 6366549"/>
              <a:gd name="connsiteX35" fmla="*/ 13597 w 4316879"/>
              <a:gd name="connsiteY35" fmla="*/ 1138706 h 6366549"/>
              <a:gd name="connsiteX36" fmla="*/ 6798 w 4316879"/>
              <a:gd name="connsiteY36" fmla="*/ 6798 h 636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16879" h="6366549">
                <a:moveTo>
                  <a:pt x="6798" y="0"/>
                </a:moveTo>
                <a:lnTo>
                  <a:pt x="4316879" y="0"/>
                </a:lnTo>
                <a:cubicBezTo>
                  <a:pt x="4204710" y="747806"/>
                  <a:pt x="3987167" y="2076863"/>
                  <a:pt x="3891991" y="2600327"/>
                </a:cubicBezTo>
                <a:cubicBezTo>
                  <a:pt x="3834204" y="2913046"/>
                  <a:pt x="3307343" y="4663590"/>
                  <a:pt x="3222363" y="4700982"/>
                </a:cubicBezTo>
                <a:cubicBezTo>
                  <a:pt x="3164580" y="4585412"/>
                  <a:pt x="3266554" y="4466441"/>
                  <a:pt x="3205370" y="4340675"/>
                </a:cubicBezTo>
                <a:cubicBezTo>
                  <a:pt x="3072802" y="4554818"/>
                  <a:pt x="3130589" y="4806353"/>
                  <a:pt x="3042212" y="5013701"/>
                </a:cubicBezTo>
                <a:cubicBezTo>
                  <a:pt x="2960633" y="5010300"/>
                  <a:pt x="2981028" y="4921923"/>
                  <a:pt x="2926642" y="4904929"/>
                </a:cubicBezTo>
                <a:cubicBezTo>
                  <a:pt x="2763484" y="5299226"/>
                  <a:pt x="2770283" y="5428393"/>
                  <a:pt x="2627520" y="5829489"/>
                </a:cubicBezTo>
                <a:cubicBezTo>
                  <a:pt x="2569733" y="5465781"/>
                  <a:pt x="2630917" y="5414796"/>
                  <a:pt x="2647914" y="5044291"/>
                </a:cubicBezTo>
                <a:cubicBezTo>
                  <a:pt x="2573134" y="5078282"/>
                  <a:pt x="2583329" y="5139466"/>
                  <a:pt x="2556136" y="5183656"/>
                </a:cubicBezTo>
                <a:cubicBezTo>
                  <a:pt x="2522145" y="5241440"/>
                  <a:pt x="2494952" y="5285630"/>
                  <a:pt x="2413373" y="5251639"/>
                </a:cubicBezTo>
                <a:cubicBezTo>
                  <a:pt x="2335196" y="5217648"/>
                  <a:pt x="2314801" y="5265235"/>
                  <a:pt x="2284207" y="5329817"/>
                </a:cubicBezTo>
                <a:cubicBezTo>
                  <a:pt x="2206029" y="5503174"/>
                  <a:pt x="2005480" y="6043631"/>
                  <a:pt x="1842322" y="5975649"/>
                </a:cubicBezTo>
                <a:cubicBezTo>
                  <a:pt x="1764144" y="6050430"/>
                  <a:pt x="1743749" y="6271374"/>
                  <a:pt x="1638375" y="6366549"/>
                </a:cubicBezTo>
                <a:cubicBezTo>
                  <a:pt x="1583989" y="5639138"/>
                  <a:pt x="1634977" y="5401200"/>
                  <a:pt x="1492214" y="4697581"/>
                </a:cubicBezTo>
                <a:cubicBezTo>
                  <a:pt x="1499013" y="4921923"/>
                  <a:pt x="1434428" y="5142867"/>
                  <a:pt x="1475217" y="5367209"/>
                </a:cubicBezTo>
                <a:cubicBezTo>
                  <a:pt x="1482015" y="5404597"/>
                  <a:pt x="1475217" y="5441989"/>
                  <a:pt x="1468419" y="5479378"/>
                </a:cubicBezTo>
                <a:cubicBezTo>
                  <a:pt x="1461621" y="5516770"/>
                  <a:pt x="1444627" y="5550761"/>
                  <a:pt x="1397039" y="5550761"/>
                </a:cubicBezTo>
                <a:cubicBezTo>
                  <a:pt x="1359647" y="5547360"/>
                  <a:pt x="1342653" y="5520167"/>
                  <a:pt x="1329057" y="5492974"/>
                </a:cubicBezTo>
                <a:cubicBezTo>
                  <a:pt x="1288267" y="5411396"/>
                  <a:pt x="1278068" y="5329817"/>
                  <a:pt x="1315460" y="5251639"/>
                </a:cubicBezTo>
                <a:cubicBezTo>
                  <a:pt x="1356250" y="5163262"/>
                  <a:pt x="1346051" y="5095279"/>
                  <a:pt x="1271270" y="5027297"/>
                </a:cubicBezTo>
                <a:cubicBezTo>
                  <a:pt x="1176095" y="4938920"/>
                  <a:pt x="1210086" y="4813151"/>
                  <a:pt x="1179496" y="4707780"/>
                </a:cubicBezTo>
                <a:cubicBezTo>
                  <a:pt x="1145505" y="4592210"/>
                  <a:pt x="1165899" y="4466441"/>
                  <a:pt x="1108112" y="4316880"/>
                </a:cubicBezTo>
                <a:cubicBezTo>
                  <a:pt x="1040130" y="4575213"/>
                  <a:pt x="1138706" y="4809754"/>
                  <a:pt x="1074121" y="5068086"/>
                </a:cubicBezTo>
                <a:cubicBezTo>
                  <a:pt x="985744" y="4962712"/>
                  <a:pt x="1009540" y="4864139"/>
                  <a:pt x="995943" y="4779160"/>
                </a:cubicBezTo>
                <a:cubicBezTo>
                  <a:pt x="982347" y="4673789"/>
                  <a:pt x="975549" y="4568414"/>
                  <a:pt x="958551" y="4463044"/>
                </a:cubicBezTo>
                <a:cubicBezTo>
                  <a:pt x="944955" y="4367868"/>
                  <a:pt x="921163" y="4272693"/>
                  <a:pt x="904165" y="4174117"/>
                </a:cubicBezTo>
                <a:cubicBezTo>
                  <a:pt x="887172" y="4078941"/>
                  <a:pt x="907566" y="3980369"/>
                  <a:pt x="829385" y="3891992"/>
                </a:cubicBezTo>
                <a:cubicBezTo>
                  <a:pt x="676426" y="4133327"/>
                  <a:pt x="747806" y="4405257"/>
                  <a:pt x="710417" y="4683984"/>
                </a:cubicBezTo>
                <a:cubicBezTo>
                  <a:pt x="635637" y="4612605"/>
                  <a:pt x="649233" y="4534423"/>
                  <a:pt x="628839" y="4469842"/>
                </a:cubicBezTo>
                <a:cubicBezTo>
                  <a:pt x="618639" y="4439248"/>
                  <a:pt x="618639" y="4405257"/>
                  <a:pt x="584648" y="4395061"/>
                </a:cubicBezTo>
                <a:cubicBezTo>
                  <a:pt x="537061" y="4384862"/>
                  <a:pt x="509868" y="4415456"/>
                  <a:pt x="496271" y="4449447"/>
                </a:cubicBezTo>
                <a:cubicBezTo>
                  <a:pt x="428289" y="4609204"/>
                  <a:pt x="390900" y="4775762"/>
                  <a:pt x="356909" y="4945718"/>
                </a:cubicBezTo>
                <a:cubicBezTo>
                  <a:pt x="339912" y="5040894"/>
                  <a:pt x="350111" y="5142867"/>
                  <a:pt x="292324" y="5227843"/>
                </a:cubicBezTo>
                <a:cubicBezTo>
                  <a:pt x="44190" y="4918525"/>
                  <a:pt x="91778" y="4575213"/>
                  <a:pt x="105375" y="4228503"/>
                </a:cubicBezTo>
                <a:cubicBezTo>
                  <a:pt x="129167" y="3664249"/>
                  <a:pt x="40790" y="1604384"/>
                  <a:pt x="13597" y="1138706"/>
                </a:cubicBezTo>
                <a:cubicBezTo>
                  <a:pt x="-6798" y="761403"/>
                  <a:pt x="0" y="384102"/>
                  <a:pt x="6798" y="679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3CAA1-C1F7-7045-559E-9A4C08638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6" y="552844"/>
            <a:ext cx="3113886" cy="2590406"/>
          </a:xfrm>
        </p:spPr>
        <p:txBody>
          <a:bodyPr>
            <a:normAutofit/>
          </a:bodyPr>
          <a:lstStyle/>
          <a:p>
            <a:r>
              <a:rPr lang="en-US" sz="3600"/>
              <a:t>A priori relevant variables search</a:t>
            </a:r>
            <a:br>
              <a:rPr lang="en-US" sz="3600"/>
            </a:br>
            <a:endParaRPr lang="en-US" sz="36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68584C-1E30-6E86-855F-179BE70CAA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100324"/>
              </p:ext>
            </p:extLst>
          </p:nvPr>
        </p:nvGraphicFramePr>
        <p:xfrm>
          <a:off x="4633041" y="643466"/>
          <a:ext cx="6720759" cy="557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5553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11C32-4B74-15A1-9BCA-E0C84701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Motor Vehicle Accidents and Emergencies</a:t>
            </a:r>
          </a:p>
        </p:txBody>
      </p:sp>
      <p:pic>
        <p:nvPicPr>
          <p:cNvPr id="6" name="Picture 5" descr="Gears up close">
            <a:extLst>
              <a:ext uri="{FF2B5EF4-FFF2-40B4-BE49-F238E27FC236}">
                <a16:creationId xmlns:a16="http://schemas.microsoft.com/office/drawing/2014/main" id="{8CAA943B-094F-4EC2-40B5-8EE400C34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9" r="2985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099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235E-1113-45BA-3742-30927F1E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bars&#10;&#10;Description automatically generated">
            <a:extLst>
              <a:ext uri="{FF2B5EF4-FFF2-40B4-BE49-F238E27FC236}">
                <a16:creationId xmlns:a16="http://schemas.microsoft.com/office/drawing/2014/main" id="{D73D5248-34F1-EED8-A75F-5FCB1A1C6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476" y="365125"/>
            <a:ext cx="7258843" cy="5807075"/>
          </a:xfrm>
        </p:spPr>
      </p:pic>
    </p:spTree>
    <p:extLst>
      <p:ext uri="{BB962C8B-B14F-4D97-AF65-F5344CB8AC3E}">
        <p14:creationId xmlns:p14="http://schemas.microsoft.com/office/powerpoint/2010/main" val="53840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79FCF-B951-A7B4-BFDB-20865A4B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/>
              <a:t>What’s The Trend </a:t>
            </a:r>
            <a:br>
              <a:rPr lang="en-US" sz="3100" dirty="0"/>
            </a:br>
            <a:r>
              <a:rPr lang="en-US" sz="3100" dirty="0"/>
              <a:t>of Total </a:t>
            </a:r>
            <a:br>
              <a:rPr lang="en-US" sz="3100" dirty="0"/>
            </a:br>
            <a:r>
              <a:rPr lang="en-US" sz="3100" dirty="0"/>
              <a:t>Nash-Crashes?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18084-819D-D452-BB9A-67D3AD4E24CA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From 2019 onward, the number of traffic accidents have actually DECREASED over time.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Are Nashville drivers actually getting better at driving ?</a:t>
            </a:r>
          </a:p>
        </p:txBody>
      </p:sp>
      <p:pic>
        <p:nvPicPr>
          <p:cNvPr id="5" name="Content Placeholder 4" descr="A graph with blue bars&#10;&#10;Description automatically generated">
            <a:extLst>
              <a:ext uri="{FF2B5EF4-FFF2-40B4-BE49-F238E27FC236}">
                <a16:creationId xmlns:a16="http://schemas.microsoft.com/office/drawing/2014/main" id="{497A0087-632A-E257-D084-CCB84C83B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6145" y="643467"/>
            <a:ext cx="7496469" cy="5997176"/>
          </a:xfrm>
        </p:spPr>
      </p:pic>
    </p:spTree>
    <p:extLst>
      <p:ext uri="{BB962C8B-B14F-4D97-AF65-F5344CB8AC3E}">
        <p14:creationId xmlns:p14="http://schemas.microsoft.com/office/powerpoint/2010/main" val="2965751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79FCF-B951-A7B4-BFDB-20865A4B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/>
              <a:t>Crashes by Day of Week for the last 5 years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59E68-E7DE-1F8F-3DBF-680F94EC3CF1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Fridays consistently had more accidents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Most other days had a similar number of accidents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Thursdays had the second most accidents in both 2018 and 2021.</a:t>
            </a:r>
            <a:endParaRPr lang="en-US" sz="2400" b="1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B0078FE-D1E9-7520-0C27-43ADD6B0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571" y="1078932"/>
            <a:ext cx="6266849" cy="47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47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 skyline with a river&#10;&#10;Description automatically generated">
            <a:extLst>
              <a:ext uri="{FF2B5EF4-FFF2-40B4-BE49-F238E27FC236}">
                <a16:creationId xmlns:a16="http://schemas.microsoft.com/office/drawing/2014/main" id="{C68E7635-88CA-2658-D005-5A20BA25B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391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11C32-4B74-15A1-9BCA-E0C84701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>
                <a:solidFill>
                  <a:schemeClr val="bg1"/>
                </a:solidFill>
              </a:rPr>
              <a:t>What about Nashville’s Population?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B1BE8-16A0-6E4F-15BA-AB8C32F1CD00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143951935@N07/274927418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9476D97-179D-43E4-BC21-A8BB8D648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4F1D9C8-3209-401A-B0EF-676100854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11" y="-10199"/>
            <a:ext cx="4316879" cy="6366549"/>
          </a:xfrm>
          <a:custGeom>
            <a:avLst/>
            <a:gdLst>
              <a:gd name="connsiteX0" fmla="*/ 6798 w 4316879"/>
              <a:gd name="connsiteY0" fmla="*/ 0 h 6366549"/>
              <a:gd name="connsiteX1" fmla="*/ 4316879 w 4316879"/>
              <a:gd name="connsiteY1" fmla="*/ 0 h 6366549"/>
              <a:gd name="connsiteX2" fmla="*/ 3891991 w 4316879"/>
              <a:gd name="connsiteY2" fmla="*/ 2600327 h 6366549"/>
              <a:gd name="connsiteX3" fmla="*/ 3222363 w 4316879"/>
              <a:gd name="connsiteY3" fmla="*/ 4700982 h 6366549"/>
              <a:gd name="connsiteX4" fmla="*/ 3205370 w 4316879"/>
              <a:gd name="connsiteY4" fmla="*/ 4340675 h 6366549"/>
              <a:gd name="connsiteX5" fmla="*/ 3042212 w 4316879"/>
              <a:gd name="connsiteY5" fmla="*/ 5013701 h 6366549"/>
              <a:gd name="connsiteX6" fmla="*/ 2926642 w 4316879"/>
              <a:gd name="connsiteY6" fmla="*/ 4904929 h 6366549"/>
              <a:gd name="connsiteX7" fmla="*/ 2627520 w 4316879"/>
              <a:gd name="connsiteY7" fmla="*/ 5829489 h 6366549"/>
              <a:gd name="connsiteX8" fmla="*/ 2647914 w 4316879"/>
              <a:gd name="connsiteY8" fmla="*/ 5044291 h 6366549"/>
              <a:gd name="connsiteX9" fmla="*/ 2556136 w 4316879"/>
              <a:gd name="connsiteY9" fmla="*/ 5183656 h 6366549"/>
              <a:gd name="connsiteX10" fmla="*/ 2413373 w 4316879"/>
              <a:gd name="connsiteY10" fmla="*/ 5251639 h 6366549"/>
              <a:gd name="connsiteX11" fmla="*/ 2284207 w 4316879"/>
              <a:gd name="connsiteY11" fmla="*/ 5329817 h 6366549"/>
              <a:gd name="connsiteX12" fmla="*/ 1842322 w 4316879"/>
              <a:gd name="connsiteY12" fmla="*/ 5975649 h 6366549"/>
              <a:gd name="connsiteX13" fmla="*/ 1638375 w 4316879"/>
              <a:gd name="connsiteY13" fmla="*/ 6366549 h 6366549"/>
              <a:gd name="connsiteX14" fmla="*/ 1492214 w 4316879"/>
              <a:gd name="connsiteY14" fmla="*/ 4697581 h 6366549"/>
              <a:gd name="connsiteX15" fmla="*/ 1475217 w 4316879"/>
              <a:gd name="connsiteY15" fmla="*/ 5367209 h 6366549"/>
              <a:gd name="connsiteX16" fmla="*/ 1468419 w 4316879"/>
              <a:gd name="connsiteY16" fmla="*/ 5479378 h 6366549"/>
              <a:gd name="connsiteX17" fmla="*/ 1397039 w 4316879"/>
              <a:gd name="connsiteY17" fmla="*/ 5550761 h 6366549"/>
              <a:gd name="connsiteX18" fmla="*/ 1329057 w 4316879"/>
              <a:gd name="connsiteY18" fmla="*/ 5492974 h 6366549"/>
              <a:gd name="connsiteX19" fmla="*/ 1315460 w 4316879"/>
              <a:gd name="connsiteY19" fmla="*/ 5251639 h 6366549"/>
              <a:gd name="connsiteX20" fmla="*/ 1271270 w 4316879"/>
              <a:gd name="connsiteY20" fmla="*/ 5027297 h 6366549"/>
              <a:gd name="connsiteX21" fmla="*/ 1179496 w 4316879"/>
              <a:gd name="connsiteY21" fmla="*/ 4707780 h 6366549"/>
              <a:gd name="connsiteX22" fmla="*/ 1108112 w 4316879"/>
              <a:gd name="connsiteY22" fmla="*/ 4316880 h 6366549"/>
              <a:gd name="connsiteX23" fmla="*/ 1074121 w 4316879"/>
              <a:gd name="connsiteY23" fmla="*/ 5068086 h 6366549"/>
              <a:gd name="connsiteX24" fmla="*/ 995943 w 4316879"/>
              <a:gd name="connsiteY24" fmla="*/ 4779160 h 6366549"/>
              <a:gd name="connsiteX25" fmla="*/ 958551 w 4316879"/>
              <a:gd name="connsiteY25" fmla="*/ 4463044 h 6366549"/>
              <a:gd name="connsiteX26" fmla="*/ 904165 w 4316879"/>
              <a:gd name="connsiteY26" fmla="*/ 4174117 h 6366549"/>
              <a:gd name="connsiteX27" fmla="*/ 829385 w 4316879"/>
              <a:gd name="connsiteY27" fmla="*/ 3891992 h 6366549"/>
              <a:gd name="connsiteX28" fmla="*/ 710417 w 4316879"/>
              <a:gd name="connsiteY28" fmla="*/ 4683984 h 6366549"/>
              <a:gd name="connsiteX29" fmla="*/ 628839 w 4316879"/>
              <a:gd name="connsiteY29" fmla="*/ 4469842 h 6366549"/>
              <a:gd name="connsiteX30" fmla="*/ 584648 w 4316879"/>
              <a:gd name="connsiteY30" fmla="*/ 4395061 h 6366549"/>
              <a:gd name="connsiteX31" fmla="*/ 496271 w 4316879"/>
              <a:gd name="connsiteY31" fmla="*/ 4449447 h 6366549"/>
              <a:gd name="connsiteX32" fmla="*/ 356909 w 4316879"/>
              <a:gd name="connsiteY32" fmla="*/ 4945718 h 6366549"/>
              <a:gd name="connsiteX33" fmla="*/ 292324 w 4316879"/>
              <a:gd name="connsiteY33" fmla="*/ 5227843 h 6366549"/>
              <a:gd name="connsiteX34" fmla="*/ 105375 w 4316879"/>
              <a:gd name="connsiteY34" fmla="*/ 4228503 h 6366549"/>
              <a:gd name="connsiteX35" fmla="*/ 13597 w 4316879"/>
              <a:gd name="connsiteY35" fmla="*/ 1138706 h 6366549"/>
              <a:gd name="connsiteX36" fmla="*/ 6798 w 4316879"/>
              <a:gd name="connsiteY36" fmla="*/ 6798 h 636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16879" h="6366549">
                <a:moveTo>
                  <a:pt x="6798" y="0"/>
                </a:moveTo>
                <a:lnTo>
                  <a:pt x="4316879" y="0"/>
                </a:lnTo>
                <a:cubicBezTo>
                  <a:pt x="4204710" y="747806"/>
                  <a:pt x="3987167" y="2076863"/>
                  <a:pt x="3891991" y="2600327"/>
                </a:cubicBezTo>
                <a:cubicBezTo>
                  <a:pt x="3834204" y="2913046"/>
                  <a:pt x="3307343" y="4663590"/>
                  <a:pt x="3222363" y="4700982"/>
                </a:cubicBezTo>
                <a:cubicBezTo>
                  <a:pt x="3164580" y="4585412"/>
                  <a:pt x="3266554" y="4466441"/>
                  <a:pt x="3205370" y="4340675"/>
                </a:cubicBezTo>
                <a:cubicBezTo>
                  <a:pt x="3072802" y="4554818"/>
                  <a:pt x="3130589" y="4806353"/>
                  <a:pt x="3042212" y="5013701"/>
                </a:cubicBezTo>
                <a:cubicBezTo>
                  <a:pt x="2960633" y="5010300"/>
                  <a:pt x="2981028" y="4921923"/>
                  <a:pt x="2926642" y="4904929"/>
                </a:cubicBezTo>
                <a:cubicBezTo>
                  <a:pt x="2763484" y="5299226"/>
                  <a:pt x="2770283" y="5428393"/>
                  <a:pt x="2627520" y="5829489"/>
                </a:cubicBezTo>
                <a:cubicBezTo>
                  <a:pt x="2569733" y="5465781"/>
                  <a:pt x="2630917" y="5414796"/>
                  <a:pt x="2647914" y="5044291"/>
                </a:cubicBezTo>
                <a:cubicBezTo>
                  <a:pt x="2573134" y="5078282"/>
                  <a:pt x="2583329" y="5139466"/>
                  <a:pt x="2556136" y="5183656"/>
                </a:cubicBezTo>
                <a:cubicBezTo>
                  <a:pt x="2522145" y="5241440"/>
                  <a:pt x="2494952" y="5285630"/>
                  <a:pt x="2413373" y="5251639"/>
                </a:cubicBezTo>
                <a:cubicBezTo>
                  <a:pt x="2335196" y="5217648"/>
                  <a:pt x="2314801" y="5265235"/>
                  <a:pt x="2284207" y="5329817"/>
                </a:cubicBezTo>
                <a:cubicBezTo>
                  <a:pt x="2206029" y="5503174"/>
                  <a:pt x="2005480" y="6043631"/>
                  <a:pt x="1842322" y="5975649"/>
                </a:cubicBezTo>
                <a:cubicBezTo>
                  <a:pt x="1764144" y="6050430"/>
                  <a:pt x="1743749" y="6271374"/>
                  <a:pt x="1638375" y="6366549"/>
                </a:cubicBezTo>
                <a:cubicBezTo>
                  <a:pt x="1583989" y="5639138"/>
                  <a:pt x="1634977" y="5401200"/>
                  <a:pt x="1492214" y="4697581"/>
                </a:cubicBezTo>
                <a:cubicBezTo>
                  <a:pt x="1499013" y="4921923"/>
                  <a:pt x="1434428" y="5142867"/>
                  <a:pt x="1475217" y="5367209"/>
                </a:cubicBezTo>
                <a:cubicBezTo>
                  <a:pt x="1482015" y="5404597"/>
                  <a:pt x="1475217" y="5441989"/>
                  <a:pt x="1468419" y="5479378"/>
                </a:cubicBezTo>
                <a:cubicBezTo>
                  <a:pt x="1461621" y="5516770"/>
                  <a:pt x="1444627" y="5550761"/>
                  <a:pt x="1397039" y="5550761"/>
                </a:cubicBezTo>
                <a:cubicBezTo>
                  <a:pt x="1359647" y="5547360"/>
                  <a:pt x="1342653" y="5520167"/>
                  <a:pt x="1329057" y="5492974"/>
                </a:cubicBezTo>
                <a:cubicBezTo>
                  <a:pt x="1288267" y="5411396"/>
                  <a:pt x="1278068" y="5329817"/>
                  <a:pt x="1315460" y="5251639"/>
                </a:cubicBezTo>
                <a:cubicBezTo>
                  <a:pt x="1356250" y="5163262"/>
                  <a:pt x="1346051" y="5095279"/>
                  <a:pt x="1271270" y="5027297"/>
                </a:cubicBezTo>
                <a:cubicBezTo>
                  <a:pt x="1176095" y="4938920"/>
                  <a:pt x="1210086" y="4813151"/>
                  <a:pt x="1179496" y="4707780"/>
                </a:cubicBezTo>
                <a:cubicBezTo>
                  <a:pt x="1145505" y="4592210"/>
                  <a:pt x="1165899" y="4466441"/>
                  <a:pt x="1108112" y="4316880"/>
                </a:cubicBezTo>
                <a:cubicBezTo>
                  <a:pt x="1040130" y="4575213"/>
                  <a:pt x="1138706" y="4809754"/>
                  <a:pt x="1074121" y="5068086"/>
                </a:cubicBezTo>
                <a:cubicBezTo>
                  <a:pt x="985744" y="4962712"/>
                  <a:pt x="1009540" y="4864139"/>
                  <a:pt x="995943" y="4779160"/>
                </a:cubicBezTo>
                <a:cubicBezTo>
                  <a:pt x="982347" y="4673789"/>
                  <a:pt x="975549" y="4568414"/>
                  <a:pt x="958551" y="4463044"/>
                </a:cubicBezTo>
                <a:cubicBezTo>
                  <a:pt x="944955" y="4367868"/>
                  <a:pt x="921163" y="4272693"/>
                  <a:pt x="904165" y="4174117"/>
                </a:cubicBezTo>
                <a:cubicBezTo>
                  <a:pt x="887172" y="4078941"/>
                  <a:pt x="907566" y="3980369"/>
                  <a:pt x="829385" y="3891992"/>
                </a:cubicBezTo>
                <a:cubicBezTo>
                  <a:pt x="676426" y="4133327"/>
                  <a:pt x="747806" y="4405257"/>
                  <a:pt x="710417" y="4683984"/>
                </a:cubicBezTo>
                <a:cubicBezTo>
                  <a:pt x="635637" y="4612605"/>
                  <a:pt x="649233" y="4534423"/>
                  <a:pt x="628839" y="4469842"/>
                </a:cubicBezTo>
                <a:cubicBezTo>
                  <a:pt x="618639" y="4439248"/>
                  <a:pt x="618639" y="4405257"/>
                  <a:pt x="584648" y="4395061"/>
                </a:cubicBezTo>
                <a:cubicBezTo>
                  <a:pt x="537061" y="4384862"/>
                  <a:pt x="509868" y="4415456"/>
                  <a:pt x="496271" y="4449447"/>
                </a:cubicBezTo>
                <a:cubicBezTo>
                  <a:pt x="428289" y="4609204"/>
                  <a:pt x="390900" y="4775762"/>
                  <a:pt x="356909" y="4945718"/>
                </a:cubicBezTo>
                <a:cubicBezTo>
                  <a:pt x="339912" y="5040894"/>
                  <a:pt x="350111" y="5142867"/>
                  <a:pt x="292324" y="5227843"/>
                </a:cubicBezTo>
                <a:cubicBezTo>
                  <a:pt x="44190" y="4918525"/>
                  <a:pt x="91778" y="4575213"/>
                  <a:pt x="105375" y="4228503"/>
                </a:cubicBezTo>
                <a:cubicBezTo>
                  <a:pt x="129167" y="3664249"/>
                  <a:pt x="40790" y="1604384"/>
                  <a:pt x="13597" y="1138706"/>
                </a:cubicBezTo>
                <a:cubicBezTo>
                  <a:pt x="-6798" y="761403"/>
                  <a:pt x="0" y="384102"/>
                  <a:pt x="6798" y="679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79FCF-B951-A7B4-BFDB-20865A4B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6" y="552844"/>
            <a:ext cx="3113886" cy="25904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The Population Keeps Rising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18084-819D-D452-BB9A-67D3AD4E24CA}"/>
              </a:ext>
            </a:extLst>
          </p:cNvPr>
          <p:cNvSpPr txBox="1"/>
          <p:nvPr/>
        </p:nvSpPr>
        <p:spPr>
          <a:xfrm>
            <a:off x="4633041" y="2837761"/>
            <a:ext cx="2118339" cy="313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159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The Metro Nashville area population has been steadily increasing each year.</a:t>
            </a:r>
          </a:p>
          <a:p>
            <a:pPr defTabSz="521208">
              <a:spcAft>
                <a:spcPts val="600"/>
              </a:spcAft>
            </a:pPr>
            <a:endParaRPr lang="en-US" sz="1026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defTabSz="521208">
              <a:spcAft>
                <a:spcPts val="600"/>
              </a:spcAft>
            </a:pPr>
            <a:r>
              <a:rPr lang="en-US" sz="102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This data includes the surrounding areas such as Franklin and Murfreesboro, etc.</a:t>
            </a:r>
          </a:p>
          <a:p>
            <a:pPr defTabSz="521208">
              <a:spcAft>
                <a:spcPts val="600"/>
              </a:spcAft>
            </a:pPr>
            <a:endParaRPr lang="en-US" sz="1026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defTabSz="521208">
              <a:spcAft>
                <a:spcPts val="600"/>
              </a:spcAft>
            </a:pPr>
            <a:r>
              <a:rPr lang="en-US" sz="102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 This trend goes as far back as 2010.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6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00DE05B3-DADA-6564-79CE-2B5A89A52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2590" y="716545"/>
            <a:ext cx="7010286" cy="52577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5C755-919B-3202-7D0B-4752CCBEB415}"/>
              </a:ext>
            </a:extLst>
          </p:cNvPr>
          <p:cNvSpPr txBox="1"/>
          <p:nvPr/>
        </p:nvSpPr>
        <p:spPr>
          <a:xfrm>
            <a:off x="6893799" y="4987317"/>
            <a:ext cx="4198544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1208">
              <a:spcAft>
                <a:spcPts val="600"/>
              </a:spcAft>
            </a:pPr>
            <a:r>
              <a:rPr lang="en-US" sz="7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https://</a:t>
            </a:r>
            <a:r>
              <a:rPr lang="en-US" sz="79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www.statista.com</a:t>
            </a:r>
            <a:r>
              <a:rPr lang="en-US" sz="7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/statistics/815653/</a:t>
            </a:r>
            <a:r>
              <a:rPr lang="en-US" sz="798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nashville</a:t>
            </a:r>
            <a:r>
              <a:rPr lang="en-US" sz="7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-metro-area-population/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23571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6BCBB-EC04-30D6-2A58-7063C15C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Is There A Correlation Between Traffic and Accidents?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AF910-D532-005F-99CB-05F6C3C7C782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Drivers seem to get better</a:t>
            </a:r>
          </a:p>
        </p:txBody>
      </p:sp>
      <p:pic>
        <p:nvPicPr>
          <p:cNvPr id="4" name="Picture 3" descr="A graph with blue line&#10;&#10;Description automatically generated">
            <a:extLst>
              <a:ext uri="{FF2B5EF4-FFF2-40B4-BE49-F238E27FC236}">
                <a16:creationId xmlns:a16="http://schemas.microsoft.com/office/drawing/2014/main" id="{13373A60-7140-04AF-DAE5-F2BCB6CCE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09" y="81485"/>
            <a:ext cx="4273770" cy="3205328"/>
          </a:xfrm>
          <a:prstGeom prst="rect">
            <a:avLst/>
          </a:prstGeom>
        </p:spPr>
      </p:pic>
      <p:pic>
        <p:nvPicPr>
          <p:cNvPr id="8" name="Picture 7" descr="A graph with a line going down&#10;&#10;Description automatically generated">
            <a:extLst>
              <a:ext uri="{FF2B5EF4-FFF2-40B4-BE49-F238E27FC236}">
                <a16:creationId xmlns:a16="http://schemas.microsoft.com/office/drawing/2014/main" id="{5625B694-530E-E487-8295-1E97992F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509" y="3479082"/>
            <a:ext cx="4248864" cy="31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EC393DE-1394-4E5E-8479-8B46B8EE7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3334BC-A5C9-4E98-B2FE-3FB7AD4D0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3BC12-BF38-038B-51DD-F67EB15C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200400" cy="54313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8885D7"/>
                </a:solidFill>
              </a:rPr>
              <a:t>Nashville Traffic project steps</a:t>
            </a: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F7BB91D9-FCCF-4464-A06C-903EF4F37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4081" y="-3482"/>
            <a:ext cx="8047921" cy="6861482"/>
          </a:xfrm>
          <a:custGeom>
            <a:avLst/>
            <a:gdLst>
              <a:gd name="connsiteX0" fmla="*/ 58769 w 8047921"/>
              <a:gd name="connsiteY0" fmla="*/ 4239616 h 6861482"/>
              <a:gd name="connsiteX1" fmla="*/ 58894 w 8047921"/>
              <a:gd name="connsiteY1" fmla="*/ 4240495 h 6861482"/>
              <a:gd name="connsiteX2" fmla="*/ 59045 w 8047921"/>
              <a:gd name="connsiteY2" fmla="*/ 4241609 h 6861482"/>
              <a:gd name="connsiteX3" fmla="*/ 527473 w 8047921"/>
              <a:gd name="connsiteY3" fmla="*/ 0 h 6861482"/>
              <a:gd name="connsiteX4" fmla="*/ 8047921 w 8047921"/>
              <a:gd name="connsiteY4" fmla="*/ 0 h 6861482"/>
              <a:gd name="connsiteX5" fmla="*/ 8047921 w 8047921"/>
              <a:gd name="connsiteY5" fmla="*/ 6861482 h 6861482"/>
              <a:gd name="connsiteX6" fmla="*/ 1319860 w 8047921"/>
              <a:gd name="connsiteY6" fmla="*/ 6861482 h 6861482"/>
              <a:gd name="connsiteX7" fmla="*/ 1297994 w 8047921"/>
              <a:gd name="connsiteY7" fmla="*/ 6831011 h 6861482"/>
              <a:gd name="connsiteX8" fmla="*/ 1024504 w 8047921"/>
              <a:gd name="connsiteY8" fmla="*/ 6405892 h 6861482"/>
              <a:gd name="connsiteX9" fmla="*/ 843366 w 8047921"/>
              <a:gd name="connsiteY9" fmla="*/ 6082357 h 6861482"/>
              <a:gd name="connsiteX10" fmla="*/ 690198 w 8047921"/>
              <a:gd name="connsiteY10" fmla="*/ 5793573 h 6861482"/>
              <a:gd name="connsiteX11" fmla="*/ 777021 w 8047921"/>
              <a:gd name="connsiteY11" fmla="*/ 5729320 h 6861482"/>
              <a:gd name="connsiteX12" fmla="*/ 670606 w 8047921"/>
              <a:gd name="connsiteY12" fmla="*/ 5463560 h 6861482"/>
              <a:gd name="connsiteX13" fmla="*/ 332307 w 8047921"/>
              <a:gd name="connsiteY13" fmla="*/ 4640688 h 6861482"/>
              <a:gd name="connsiteX14" fmla="*/ 178764 w 8047921"/>
              <a:gd name="connsiteY14" fmla="*/ 4440302 h 6861482"/>
              <a:gd name="connsiteX15" fmla="*/ 102405 w 8047921"/>
              <a:gd name="connsiteY15" fmla="*/ 4371063 h 6861482"/>
              <a:gd name="connsiteX16" fmla="*/ 82464 w 8047921"/>
              <a:gd name="connsiteY16" fmla="*/ 4327380 h 6861482"/>
              <a:gd name="connsiteX17" fmla="*/ 72595 w 8047921"/>
              <a:gd name="connsiteY17" fmla="*/ 4327380 h 6861482"/>
              <a:gd name="connsiteX18" fmla="*/ 71105 w 8047921"/>
              <a:gd name="connsiteY18" fmla="*/ 4319440 h 6861482"/>
              <a:gd name="connsiteX19" fmla="*/ 63234 w 8047921"/>
              <a:gd name="connsiteY19" fmla="*/ 4265601 h 6861482"/>
              <a:gd name="connsiteX20" fmla="*/ 58391 w 8047921"/>
              <a:gd name="connsiteY20" fmla="*/ 4236887 h 6861482"/>
              <a:gd name="connsiteX21" fmla="*/ 58769 w 8047921"/>
              <a:gd name="connsiteY21" fmla="*/ 4239616 h 6861482"/>
              <a:gd name="connsiteX22" fmla="*/ 57161 w 8047921"/>
              <a:gd name="connsiteY22" fmla="*/ 4228245 h 6861482"/>
              <a:gd name="connsiteX23" fmla="*/ 55444 w 8047921"/>
              <a:gd name="connsiteY23" fmla="*/ 4216187 h 6861482"/>
              <a:gd name="connsiteX24" fmla="*/ 57173 w 8047921"/>
              <a:gd name="connsiteY24" fmla="*/ 4216187 h 6861482"/>
              <a:gd name="connsiteX25" fmla="*/ 46978 w 8047921"/>
              <a:gd name="connsiteY25" fmla="*/ 4153970 h 6861482"/>
              <a:gd name="connsiteX26" fmla="*/ 23198 w 8047921"/>
              <a:gd name="connsiteY26" fmla="*/ 4042035 h 6861482"/>
              <a:gd name="connsiteX27" fmla="*/ 12577 w 8047921"/>
              <a:gd name="connsiteY27" fmla="*/ 4017890 h 6861482"/>
              <a:gd name="connsiteX28" fmla="*/ 144506 w 8047921"/>
              <a:gd name="connsiteY28" fmla="*/ 3860429 h 6861482"/>
              <a:gd name="connsiteX29" fmla="*/ 22695 w 8047921"/>
              <a:gd name="connsiteY29" fmla="*/ 3800021 h 6861482"/>
              <a:gd name="connsiteX30" fmla="*/ 24220 w 8047921"/>
              <a:gd name="connsiteY30" fmla="*/ 3771718 h 6861482"/>
              <a:gd name="connsiteX31" fmla="*/ 27584 w 8047921"/>
              <a:gd name="connsiteY31" fmla="*/ 3757935 h 6861482"/>
              <a:gd name="connsiteX32" fmla="*/ 33375 w 8047921"/>
              <a:gd name="connsiteY32" fmla="*/ 3747325 h 6861482"/>
              <a:gd name="connsiteX33" fmla="*/ 77078 w 8047921"/>
              <a:gd name="connsiteY33" fmla="*/ 3705028 h 6861482"/>
              <a:gd name="connsiteX34" fmla="*/ 31331 w 8047921"/>
              <a:gd name="connsiteY34" fmla="*/ 3445525 h 6861482"/>
              <a:gd name="connsiteX35" fmla="*/ 3341 w 8047921"/>
              <a:gd name="connsiteY35" fmla="*/ 3405686 h 6861482"/>
              <a:gd name="connsiteX36" fmla="*/ 0 w 8047921"/>
              <a:gd name="connsiteY36" fmla="*/ 3393684 h 6861482"/>
              <a:gd name="connsiteX37" fmla="*/ 5588 w 8047921"/>
              <a:gd name="connsiteY37" fmla="*/ 3363918 h 6861482"/>
              <a:gd name="connsiteX38" fmla="*/ 28563 w 8047921"/>
              <a:gd name="connsiteY38" fmla="*/ 3279721 h 6861482"/>
              <a:gd name="connsiteX39" fmla="*/ 31618 w 8047921"/>
              <a:gd name="connsiteY39" fmla="*/ 3274732 h 6861482"/>
              <a:gd name="connsiteX40" fmla="*/ 54143 w 8047921"/>
              <a:gd name="connsiteY40" fmla="*/ 3204655 h 6861482"/>
              <a:gd name="connsiteX41" fmla="*/ 54066 w 8047921"/>
              <a:gd name="connsiteY41" fmla="*/ 3198166 h 6861482"/>
              <a:gd name="connsiteX42" fmla="*/ 59893 w 8047921"/>
              <a:gd name="connsiteY42" fmla="*/ 3181568 h 6861482"/>
              <a:gd name="connsiteX43" fmla="*/ 182871 w 8047921"/>
              <a:gd name="connsiteY43" fmla="*/ 3024678 h 6861482"/>
              <a:gd name="connsiteX44" fmla="*/ 305944 w 8047921"/>
              <a:gd name="connsiteY44" fmla="*/ 2810127 h 6861482"/>
              <a:gd name="connsiteX45" fmla="*/ 326259 w 8047921"/>
              <a:gd name="connsiteY45" fmla="*/ 2596949 h 6861482"/>
              <a:gd name="connsiteX46" fmla="*/ 556280 w 8047921"/>
              <a:gd name="connsiteY46" fmla="*/ 2524080 h 6861482"/>
              <a:gd name="connsiteX47" fmla="*/ 358274 w 8047921"/>
              <a:gd name="connsiteY47" fmla="*/ 2014028 h 6861482"/>
              <a:gd name="connsiteX48" fmla="*/ 340119 w 8047921"/>
              <a:gd name="connsiteY48" fmla="*/ 1914129 h 6861482"/>
              <a:gd name="connsiteX49" fmla="*/ 478258 w 8047921"/>
              <a:gd name="connsiteY49" fmla="*/ 1606217 h 6861482"/>
              <a:gd name="connsiteX50" fmla="*/ 500664 w 8047921"/>
              <a:gd name="connsiteY50" fmla="*/ 1556554 h 6861482"/>
              <a:gd name="connsiteX51" fmla="*/ 551219 w 8047921"/>
              <a:gd name="connsiteY51" fmla="*/ 1459414 h 6861482"/>
              <a:gd name="connsiteX52" fmla="*/ 687152 w 8047921"/>
              <a:gd name="connsiteY52" fmla="*/ 1466109 h 6861482"/>
              <a:gd name="connsiteX53" fmla="*/ 619370 w 8047921"/>
              <a:gd name="connsiteY53" fmla="*/ 1372761 h 6861482"/>
              <a:gd name="connsiteX54" fmla="*/ 491520 w 8047921"/>
              <a:gd name="connsiteY54" fmla="*/ 1080052 h 6861482"/>
              <a:gd name="connsiteX55" fmla="*/ 589761 w 8047921"/>
              <a:gd name="connsiteY55" fmla="*/ 854014 h 6861482"/>
              <a:gd name="connsiteX56" fmla="*/ 617929 w 8047921"/>
              <a:gd name="connsiteY56" fmla="*/ 821285 h 6861482"/>
              <a:gd name="connsiteX57" fmla="*/ 583503 w 8047921"/>
              <a:gd name="connsiteY57" fmla="*/ 760897 h 6861482"/>
              <a:gd name="connsiteX58" fmla="*/ 515241 w 8047921"/>
              <a:gd name="connsiteY58" fmla="*/ 560313 h 6861482"/>
              <a:gd name="connsiteX59" fmla="*/ 480798 w 8047921"/>
              <a:gd name="connsiteY59" fmla="*/ 423850 h 6861482"/>
              <a:gd name="connsiteX60" fmla="*/ 436755 w 8047921"/>
              <a:gd name="connsiteY60" fmla="*/ 361124 h 6861482"/>
              <a:gd name="connsiteX61" fmla="*/ 428051 w 8047921"/>
              <a:gd name="connsiteY61" fmla="*/ 314763 h 6861482"/>
              <a:gd name="connsiteX62" fmla="*/ 457954 w 8047921"/>
              <a:gd name="connsiteY62" fmla="*/ 104693 h 6861482"/>
              <a:gd name="connsiteX63" fmla="*/ 472694 w 8047921"/>
              <a:gd name="connsiteY63" fmla="*/ 52392 h 6861482"/>
              <a:gd name="connsiteX64" fmla="*/ 512572 w 8047921"/>
              <a:gd name="connsiteY64" fmla="*/ 23688 h 68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8047921" h="6861482">
                <a:moveTo>
                  <a:pt x="58769" y="4239616"/>
                </a:moveTo>
                <a:lnTo>
                  <a:pt x="58894" y="4240495"/>
                </a:lnTo>
                <a:cubicBezTo>
                  <a:pt x="59164" y="4242428"/>
                  <a:pt x="59171" y="4242505"/>
                  <a:pt x="59045" y="4241609"/>
                </a:cubicBezTo>
                <a:close/>
                <a:moveTo>
                  <a:pt x="527473" y="0"/>
                </a:moveTo>
                <a:lnTo>
                  <a:pt x="8047921" y="0"/>
                </a:lnTo>
                <a:lnTo>
                  <a:pt x="8047921" y="6861482"/>
                </a:lnTo>
                <a:lnTo>
                  <a:pt x="1319860" y="6861482"/>
                </a:lnTo>
                <a:lnTo>
                  <a:pt x="1297994" y="6831011"/>
                </a:lnTo>
                <a:cubicBezTo>
                  <a:pt x="1121436" y="6580901"/>
                  <a:pt x="1026069" y="6413841"/>
                  <a:pt x="1024504" y="6405892"/>
                </a:cubicBezTo>
                <a:cubicBezTo>
                  <a:pt x="995790" y="6256850"/>
                  <a:pt x="915502" y="6175982"/>
                  <a:pt x="843366" y="6082357"/>
                </a:cubicBezTo>
                <a:cubicBezTo>
                  <a:pt x="780556" y="6000311"/>
                  <a:pt x="713540" y="5913360"/>
                  <a:pt x="690198" y="5793573"/>
                </a:cubicBezTo>
                <a:cubicBezTo>
                  <a:pt x="659374" y="5634705"/>
                  <a:pt x="756440" y="5782527"/>
                  <a:pt x="777021" y="5729320"/>
                </a:cubicBezTo>
                <a:cubicBezTo>
                  <a:pt x="741019" y="5642157"/>
                  <a:pt x="683667" y="5556007"/>
                  <a:pt x="670606" y="5463560"/>
                </a:cubicBezTo>
                <a:cubicBezTo>
                  <a:pt x="624014" y="5129308"/>
                  <a:pt x="509280" y="4866180"/>
                  <a:pt x="332307" y="4640688"/>
                </a:cubicBezTo>
                <a:cubicBezTo>
                  <a:pt x="281557" y="4575550"/>
                  <a:pt x="249914" y="4473150"/>
                  <a:pt x="178764" y="4440302"/>
                </a:cubicBezTo>
                <a:cubicBezTo>
                  <a:pt x="144180" y="4424583"/>
                  <a:pt x="119969" y="4400506"/>
                  <a:pt x="102405" y="4371063"/>
                </a:cubicBezTo>
                <a:lnTo>
                  <a:pt x="82464" y="4327380"/>
                </a:lnTo>
                <a:lnTo>
                  <a:pt x="72595" y="4327380"/>
                </a:lnTo>
                <a:lnTo>
                  <a:pt x="71105" y="4319440"/>
                </a:lnTo>
                <a:cubicBezTo>
                  <a:pt x="68098" y="4300784"/>
                  <a:pt x="63569" y="4267782"/>
                  <a:pt x="63234" y="4265601"/>
                </a:cubicBezTo>
                <a:cubicBezTo>
                  <a:pt x="56185" y="4219786"/>
                  <a:pt x="57328" y="4229054"/>
                  <a:pt x="58391" y="4236887"/>
                </a:cubicBezTo>
                <a:lnTo>
                  <a:pt x="58769" y="4239616"/>
                </a:lnTo>
                <a:lnTo>
                  <a:pt x="57161" y="4228245"/>
                </a:lnTo>
                <a:lnTo>
                  <a:pt x="55444" y="4216187"/>
                </a:lnTo>
                <a:lnTo>
                  <a:pt x="57173" y="4216187"/>
                </a:lnTo>
                <a:lnTo>
                  <a:pt x="46978" y="4153970"/>
                </a:lnTo>
                <a:cubicBezTo>
                  <a:pt x="41098" y="4115040"/>
                  <a:pt x="34414" y="4076730"/>
                  <a:pt x="23198" y="4042035"/>
                </a:cubicBezTo>
                <a:lnTo>
                  <a:pt x="12577" y="4017890"/>
                </a:lnTo>
                <a:lnTo>
                  <a:pt x="144506" y="3860429"/>
                </a:lnTo>
                <a:cubicBezTo>
                  <a:pt x="103351" y="3777846"/>
                  <a:pt x="58276" y="3834526"/>
                  <a:pt x="22695" y="3800021"/>
                </a:cubicBezTo>
                <a:cubicBezTo>
                  <a:pt x="23786" y="3791627"/>
                  <a:pt x="23716" y="3781009"/>
                  <a:pt x="24220" y="3771718"/>
                </a:cubicBezTo>
                <a:lnTo>
                  <a:pt x="27584" y="3757935"/>
                </a:lnTo>
                <a:lnTo>
                  <a:pt x="33375" y="3747325"/>
                </a:lnTo>
                <a:lnTo>
                  <a:pt x="77078" y="3705028"/>
                </a:lnTo>
                <a:cubicBezTo>
                  <a:pt x="173055" y="3608961"/>
                  <a:pt x="158512" y="3588143"/>
                  <a:pt x="31331" y="3445525"/>
                </a:cubicBezTo>
                <a:cubicBezTo>
                  <a:pt x="18649" y="3431228"/>
                  <a:pt x="9488" y="3418102"/>
                  <a:pt x="3341" y="3405686"/>
                </a:cubicBezTo>
                <a:lnTo>
                  <a:pt x="0" y="3393684"/>
                </a:lnTo>
                <a:lnTo>
                  <a:pt x="5588" y="3363918"/>
                </a:lnTo>
                <a:lnTo>
                  <a:pt x="28563" y="3279721"/>
                </a:lnTo>
                <a:lnTo>
                  <a:pt x="31618" y="3274732"/>
                </a:lnTo>
                <a:cubicBezTo>
                  <a:pt x="41998" y="3256804"/>
                  <a:pt x="51127" y="3236251"/>
                  <a:pt x="54143" y="3204655"/>
                </a:cubicBezTo>
                <a:lnTo>
                  <a:pt x="54066" y="3198166"/>
                </a:lnTo>
                <a:lnTo>
                  <a:pt x="59893" y="3181568"/>
                </a:lnTo>
                <a:cubicBezTo>
                  <a:pt x="95562" y="3088781"/>
                  <a:pt x="138958" y="3020054"/>
                  <a:pt x="182871" y="3024678"/>
                </a:cubicBezTo>
                <a:cubicBezTo>
                  <a:pt x="138662" y="2798901"/>
                  <a:pt x="138662" y="2798901"/>
                  <a:pt x="305944" y="2810127"/>
                </a:cubicBezTo>
                <a:cubicBezTo>
                  <a:pt x="246290" y="2658988"/>
                  <a:pt x="247386" y="2624324"/>
                  <a:pt x="326259" y="2596949"/>
                </a:cubicBezTo>
                <a:cubicBezTo>
                  <a:pt x="402195" y="2570407"/>
                  <a:pt x="485357" y="2575904"/>
                  <a:pt x="556280" y="2524080"/>
                </a:cubicBezTo>
                <a:cubicBezTo>
                  <a:pt x="498302" y="2335317"/>
                  <a:pt x="486850" y="2130710"/>
                  <a:pt x="358274" y="2014028"/>
                </a:cubicBezTo>
                <a:cubicBezTo>
                  <a:pt x="338015" y="1995898"/>
                  <a:pt x="325730" y="1940125"/>
                  <a:pt x="340119" y="1914129"/>
                </a:cubicBezTo>
                <a:cubicBezTo>
                  <a:pt x="391157" y="1817105"/>
                  <a:pt x="329468" y="1592503"/>
                  <a:pt x="478258" y="1606217"/>
                </a:cubicBezTo>
                <a:cubicBezTo>
                  <a:pt x="496627" y="1607581"/>
                  <a:pt x="514137" y="1590108"/>
                  <a:pt x="500664" y="1556554"/>
                </a:cubicBezTo>
                <a:cubicBezTo>
                  <a:pt x="454384" y="1442049"/>
                  <a:pt x="514266" y="1463610"/>
                  <a:pt x="551219" y="1459414"/>
                </a:cubicBezTo>
                <a:cubicBezTo>
                  <a:pt x="595940" y="1454776"/>
                  <a:pt x="644530" y="1511622"/>
                  <a:pt x="687152" y="1466109"/>
                </a:cubicBezTo>
                <a:cubicBezTo>
                  <a:pt x="679388" y="1405223"/>
                  <a:pt x="643786" y="1397333"/>
                  <a:pt x="619370" y="1372761"/>
                </a:cubicBezTo>
                <a:cubicBezTo>
                  <a:pt x="548020" y="1300280"/>
                  <a:pt x="490448" y="1221065"/>
                  <a:pt x="491520" y="1080052"/>
                </a:cubicBezTo>
                <a:cubicBezTo>
                  <a:pt x="492222" y="966113"/>
                  <a:pt x="487698" y="864105"/>
                  <a:pt x="589761" y="854014"/>
                </a:cubicBezTo>
                <a:cubicBezTo>
                  <a:pt x="605798" y="852486"/>
                  <a:pt x="614435" y="839840"/>
                  <a:pt x="617929" y="821285"/>
                </a:cubicBezTo>
                <a:cubicBezTo>
                  <a:pt x="606975" y="799992"/>
                  <a:pt x="596528" y="778040"/>
                  <a:pt x="583503" y="760897"/>
                </a:cubicBezTo>
                <a:cubicBezTo>
                  <a:pt x="539748" y="704450"/>
                  <a:pt x="526482" y="633687"/>
                  <a:pt x="515241" y="560313"/>
                </a:cubicBezTo>
                <a:cubicBezTo>
                  <a:pt x="508001" y="513531"/>
                  <a:pt x="499292" y="467166"/>
                  <a:pt x="480798" y="423850"/>
                </a:cubicBezTo>
                <a:cubicBezTo>
                  <a:pt x="469533" y="397046"/>
                  <a:pt x="455191" y="375704"/>
                  <a:pt x="436755" y="361124"/>
                </a:cubicBezTo>
                <a:cubicBezTo>
                  <a:pt x="420701" y="347903"/>
                  <a:pt x="416284" y="334407"/>
                  <a:pt x="428051" y="314763"/>
                </a:cubicBezTo>
                <a:cubicBezTo>
                  <a:pt x="461326" y="258432"/>
                  <a:pt x="476043" y="191375"/>
                  <a:pt x="457954" y="104693"/>
                </a:cubicBezTo>
                <a:cubicBezTo>
                  <a:pt x="452484" y="78523"/>
                  <a:pt x="457495" y="58007"/>
                  <a:pt x="472694" y="52392"/>
                </a:cubicBezTo>
                <a:cubicBezTo>
                  <a:pt x="488509" y="46345"/>
                  <a:pt x="501512" y="36363"/>
                  <a:pt x="512572" y="2368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9CCBA8-989E-B4DA-9428-C73833DCB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341306"/>
              </p:ext>
            </p:extLst>
          </p:nvPr>
        </p:nvGraphicFramePr>
        <p:xfrm>
          <a:off x="5550568" y="713312"/>
          <a:ext cx="5803231" cy="549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786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6BCBB-EC04-30D6-2A58-7063C15C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5" y="643467"/>
            <a:ext cx="3964008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What about a Correlation Between Traffic and Population?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AF910-D532-005F-99CB-05F6C3C7C782}"/>
              </a:ext>
            </a:extLst>
          </p:cNvPr>
          <p:cNvSpPr txBox="1"/>
          <p:nvPr/>
        </p:nvSpPr>
        <p:spPr>
          <a:xfrm>
            <a:off x="1246824" y="2623381"/>
            <a:ext cx="3964007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</a:rPr>
              <a:t>Not really</a:t>
            </a:r>
          </a:p>
        </p:txBody>
      </p:sp>
      <p:pic>
        <p:nvPicPr>
          <p:cNvPr id="3" name="Picture 2" descr="A graph with blue line&#10;&#10;Description automatically generated">
            <a:extLst>
              <a:ext uri="{FF2B5EF4-FFF2-40B4-BE49-F238E27FC236}">
                <a16:creationId xmlns:a16="http://schemas.microsoft.com/office/drawing/2014/main" id="{86947DD0-4F47-26DA-91DC-EF9E17B2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99" y="643468"/>
            <a:ext cx="4018843" cy="3014132"/>
          </a:xfrm>
          <a:prstGeom prst="rect">
            <a:avLst/>
          </a:prstGeom>
        </p:spPr>
      </p:pic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FB4D3B87-69EE-3FE0-3993-66436504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382" y="3657599"/>
            <a:ext cx="3875664" cy="290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6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BC12-BF38-038B-51DD-F67EB15C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200400" cy="54313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8885D7"/>
                </a:solidFill>
              </a:rPr>
              <a:t>Nashville Traffic project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9CCBA8-989E-B4DA-9428-C73833DCB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955941"/>
              </p:ext>
            </p:extLst>
          </p:nvPr>
        </p:nvGraphicFramePr>
        <p:xfrm>
          <a:off x="5550568" y="713312"/>
          <a:ext cx="5803231" cy="549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496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F2436-57A6-9412-4DE3-C0A228DC7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 dirty="0"/>
              <a:t>Nashville’s Thursday traffic has indeed changed!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00F54-0A60-4822-8CE6-934360A2C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r>
              <a:rPr lang="en-US" dirty="0"/>
              <a:t>(just not that much)</a:t>
            </a:r>
          </a:p>
        </p:txBody>
      </p:sp>
      <p:pic>
        <p:nvPicPr>
          <p:cNvPr id="5" name="Picture 4" descr="Car trail lights on a Highway">
            <a:extLst>
              <a:ext uri="{FF2B5EF4-FFF2-40B4-BE49-F238E27FC236}">
                <a16:creationId xmlns:a16="http://schemas.microsoft.com/office/drawing/2014/main" id="{8246DA02-45AD-6290-C91B-8DC660448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37" r="2792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463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32F25-FF45-341B-E37B-8BC9B8C6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63422"/>
            <a:ext cx="7268147" cy="1754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NULL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A89A6-DC32-AB0F-0412-90CA88949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384878"/>
            <a:ext cx="7315200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cap="all"/>
              <a:t>Team Two is excited to report that Thursday traffic is not all that special.</a:t>
            </a:r>
          </a:p>
        </p:txBody>
      </p:sp>
      <p:pic>
        <p:nvPicPr>
          <p:cNvPr id="5" name="Picture 4" descr="A graph of a graph showing the number of days and months&#10;&#10;Description automatically generated with medium confidence">
            <a:extLst>
              <a:ext uri="{FF2B5EF4-FFF2-40B4-BE49-F238E27FC236}">
                <a16:creationId xmlns:a16="http://schemas.microsoft.com/office/drawing/2014/main" id="{C6AE2E2D-52E9-36A7-BC33-A4EE002D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" b="1"/>
          <a:stretch/>
        </p:blipFill>
        <p:spPr>
          <a:xfrm>
            <a:off x="3940360" y="631547"/>
            <a:ext cx="7537265" cy="318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0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33ED-1713-076F-8A28-AFDFCA7C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</a:t>
            </a:r>
            <a:br>
              <a:rPr lang="en-US" dirty="0"/>
            </a:br>
            <a:r>
              <a:rPr lang="en-US" sz="1800" dirty="0">
                <a:solidFill>
                  <a:srgbClr val="FF0000"/>
                </a:solidFill>
              </a:rPr>
              <a:t>2023 data not available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192F10-D45A-C5AC-A857-6BE7F5669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868723"/>
              </p:ext>
            </p:extLst>
          </p:nvPr>
        </p:nvGraphicFramePr>
        <p:xfrm>
          <a:off x="838200" y="2011680"/>
          <a:ext cx="10515600" cy="3938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1924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999C243F-92B6-C9CE-09A8-FEA213FF1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75A9A-D293-675E-D570-219F14A54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Follow Up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2E41-F1C6-E852-6159-58E31C02B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396935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cap="all" dirty="0"/>
              <a:t>What’s going on with Wednesdays?</a:t>
            </a:r>
          </a:p>
        </p:txBody>
      </p:sp>
    </p:spTree>
    <p:extLst>
      <p:ext uri="{BB962C8B-B14F-4D97-AF65-F5344CB8AC3E}">
        <p14:creationId xmlns:p14="http://schemas.microsoft.com/office/powerpoint/2010/main" val="1909729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34100BD-773A-4822-A05B-AEB7D41E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F76DC-9E0F-A3F8-EEC4-6126710D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Lessons learned in this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33222-2E62-4CCC-737A-1340716C3ADE}"/>
              </a:ext>
            </a:extLst>
          </p:cNvPr>
          <p:cNvSpPr txBox="1"/>
          <p:nvPr/>
        </p:nvSpPr>
        <p:spPr>
          <a:xfrm>
            <a:off x="838201" y="2013625"/>
            <a:ext cx="461475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Work as a team WORKS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</a:rPr>
              <a:t>In real world projects hire an expert in the field; it will save time and money, making sure the result are reliable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2AEA56-4902-4CC1-A43B-1AC27C88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1338" y="2015168"/>
            <a:ext cx="5283866" cy="4210442"/>
          </a:xfrm>
          <a:custGeom>
            <a:avLst/>
            <a:gdLst>
              <a:gd name="connsiteX0" fmla="*/ 839883 w 5283866"/>
              <a:gd name="connsiteY0" fmla="*/ 18 h 4210442"/>
              <a:gd name="connsiteX1" fmla="*/ 875727 w 5283866"/>
              <a:gd name="connsiteY1" fmla="*/ 6050 h 4210442"/>
              <a:gd name="connsiteX2" fmla="*/ 1624617 w 5283866"/>
              <a:gd name="connsiteY2" fmla="*/ 99799 h 4210442"/>
              <a:gd name="connsiteX3" fmla="*/ 2328012 w 5283866"/>
              <a:gd name="connsiteY3" fmla="*/ 148051 h 4210442"/>
              <a:gd name="connsiteX4" fmla="*/ 3177820 w 5283866"/>
              <a:gd name="connsiteY4" fmla="*/ 228566 h 4210442"/>
              <a:gd name="connsiteX5" fmla="*/ 3770646 w 5283866"/>
              <a:gd name="connsiteY5" fmla="*/ 252831 h 4210442"/>
              <a:gd name="connsiteX6" fmla="*/ 3800149 w 5283866"/>
              <a:gd name="connsiteY6" fmla="*/ 251727 h 4210442"/>
              <a:gd name="connsiteX7" fmla="*/ 4102076 w 5283866"/>
              <a:gd name="connsiteY7" fmla="*/ 288400 h 4210442"/>
              <a:gd name="connsiteX8" fmla="*/ 3904377 w 5283866"/>
              <a:gd name="connsiteY8" fmla="*/ 446120 h 4210442"/>
              <a:gd name="connsiteX9" fmla="*/ 4188933 w 5283866"/>
              <a:gd name="connsiteY9" fmla="*/ 520843 h 4210442"/>
              <a:gd name="connsiteX10" fmla="*/ 4465492 w 5283866"/>
              <a:gd name="connsiteY10" fmla="*/ 626449 h 4210442"/>
              <a:gd name="connsiteX11" fmla="*/ 4517606 w 5283866"/>
              <a:gd name="connsiteY11" fmla="*/ 670015 h 4210442"/>
              <a:gd name="connsiteX12" fmla="*/ 4948576 w 5283866"/>
              <a:gd name="connsiteY12" fmla="*/ 954847 h 4210442"/>
              <a:gd name="connsiteX13" fmla="*/ 4866132 w 5283866"/>
              <a:gd name="connsiteY13" fmla="*/ 1015233 h 4210442"/>
              <a:gd name="connsiteX14" fmla="*/ 5019164 w 5283866"/>
              <a:gd name="connsiteY14" fmla="*/ 1087474 h 4210442"/>
              <a:gd name="connsiteX15" fmla="*/ 5053630 w 5283866"/>
              <a:gd name="connsiteY15" fmla="*/ 1117806 h 4210442"/>
              <a:gd name="connsiteX16" fmla="*/ 5024404 w 5283866"/>
              <a:gd name="connsiteY16" fmla="*/ 1154202 h 4210442"/>
              <a:gd name="connsiteX17" fmla="*/ 4960984 w 5283866"/>
              <a:gd name="connsiteY17" fmla="*/ 1179569 h 4210442"/>
              <a:gd name="connsiteX18" fmla="*/ 4876887 w 5283866"/>
              <a:gd name="connsiteY18" fmla="*/ 1243814 h 4210442"/>
              <a:gd name="connsiteX19" fmla="*/ 4880195 w 5283866"/>
              <a:gd name="connsiteY19" fmla="*/ 1293998 h 4210442"/>
              <a:gd name="connsiteX20" fmla="*/ 4930104 w 5283866"/>
              <a:gd name="connsiteY20" fmla="*/ 1384991 h 4210442"/>
              <a:gd name="connsiteX21" fmla="*/ 4855103 w 5283866"/>
              <a:gd name="connsiteY21" fmla="*/ 1480119 h 4210442"/>
              <a:gd name="connsiteX22" fmla="*/ 4816500 w 5283866"/>
              <a:gd name="connsiteY22" fmla="*/ 1508242 h 4210442"/>
              <a:gd name="connsiteX23" fmla="*/ 4890949 w 5283866"/>
              <a:gd name="connsiteY23" fmla="*/ 1517893 h 4210442"/>
              <a:gd name="connsiteX24" fmla="*/ 4916868 w 5283866"/>
              <a:gd name="connsiteY24" fmla="*/ 1557599 h 4210442"/>
              <a:gd name="connsiteX25" fmla="*/ 4928448 w 5283866"/>
              <a:gd name="connsiteY25" fmla="*/ 1577453 h 4210442"/>
              <a:gd name="connsiteX26" fmla="*/ 4998760 w 5283866"/>
              <a:gd name="connsiteY26" fmla="*/ 1701809 h 4210442"/>
              <a:gd name="connsiteX27" fmla="*/ 4986903 w 5283866"/>
              <a:gd name="connsiteY27" fmla="*/ 1736550 h 4210442"/>
              <a:gd name="connsiteX28" fmla="*/ 4869716 w 5283866"/>
              <a:gd name="connsiteY28" fmla="*/ 1904472 h 4210442"/>
              <a:gd name="connsiteX29" fmla="*/ 4994348 w 5283866"/>
              <a:gd name="connsiteY29" fmla="*/ 1951346 h 4210442"/>
              <a:gd name="connsiteX30" fmla="*/ 5001792 w 5283866"/>
              <a:gd name="connsiteY30" fmla="*/ 2030756 h 4210442"/>
              <a:gd name="connsiteX31" fmla="*/ 5065212 w 5283866"/>
              <a:gd name="connsiteY31" fmla="*/ 2119543 h 4210442"/>
              <a:gd name="connsiteX32" fmla="*/ 5204732 w 5283866"/>
              <a:gd name="connsiteY32" fmla="*/ 2244450 h 4210442"/>
              <a:gd name="connsiteX33" fmla="*/ 5283866 w 5283866"/>
              <a:gd name="connsiteY33" fmla="*/ 2328272 h 4210442"/>
              <a:gd name="connsiteX34" fmla="*/ 5147380 w 5283866"/>
              <a:gd name="connsiteY34" fmla="*/ 2350606 h 4210442"/>
              <a:gd name="connsiteX35" fmla="*/ 5126148 w 5283866"/>
              <a:gd name="connsiteY35" fmla="*/ 2363566 h 4210442"/>
              <a:gd name="connsiteX36" fmla="*/ 5142417 w 5283866"/>
              <a:gd name="connsiteY36" fmla="*/ 2407682 h 4210442"/>
              <a:gd name="connsiteX37" fmla="*/ 5164200 w 5283866"/>
              <a:gd name="connsiteY37" fmla="*/ 2451526 h 4210442"/>
              <a:gd name="connsiteX38" fmla="*/ 5149034 w 5283866"/>
              <a:gd name="connsiteY38" fmla="*/ 2485992 h 4210442"/>
              <a:gd name="connsiteX39" fmla="*/ 5042601 w 5283866"/>
              <a:gd name="connsiteY39" fmla="*/ 2635164 h 4210442"/>
              <a:gd name="connsiteX40" fmla="*/ 4955194 w 5283866"/>
              <a:gd name="connsiteY40" fmla="*/ 2694445 h 4210442"/>
              <a:gd name="connsiteX41" fmla="*/ 4756116 w 5283866"/>
              <a:gd name="connsiteY41" fmla="*/ 2963836 h 4210442"/>
              <a:gd name="connsiteX42" fmla="*/ 4693523 w 5283866"/>
              <a:gd name="connsiteY42" fmla="*/ 3051244 h 4210442"/>
              <a:gd name="connsiteX43" fmla="*/ 4739848 w 5283866"/>
              <a:gd name="connsiteY43" fmla="*/ 3082125 h 4210442"/>
              <a:gd name="connsiteX44" fmla="*/ 4651060 w 5283866"/>
              <a:gd name="connsiteY44" fmla="*/ 3173670 h 4210442"/>
              <a:gd name="connsiteX45" fmla="*/ 4546556 w 5283866"/>
              <a:gd name="connsiteY45" fmla="*/ 3275413 h 4210442"/>
              <a:gd name="connsiteX46" fmla="*/ 4519261 w 5283866"/>
              <a:gd name="connsiteY46" fmla="*/ 3302437 h 4210442"/>
              <a:gd name="connsiteX47" fmla="*/ 2364961 w 5283866"/>
              <a:gd name="connsiteY47" fmla="*/ 4209597 h 4210442"/>
              <a:gd name="connsiteX48" fmla="*/ 1796951 w 5283866"/>
              <a:gd name="connsiteY48" fmla="*/ 4075867 h 4210442"/>
              <a:gd name="connsiteX49" fmla="*/ 1572227 w 5283866"/>
              <a:gd name="connsiteY49" fmla="*/ 3971917 h 4210442"/>
              <a:gd name="connsiteX50" fmla="*/ 1284364 w 5283866"/>
              <a:gd name="connsiteY50" fmla="*/ 3805097 h 4210442"/>
              <a:gd name="connsiteX51" fmla="*/ 976645 w 5283866"/>
              <a:gd name="connsiteY51" fmla="*/ 3670815 h 4210442"/>
              <a:gd name="connsiteX52" fmla="*/ 871866 w 5283866"/>
              <a:gd name="connsiteY52" fmla="*/ 3547839 h 4210442"/>
              <a:gd name="connsiteX53" fmla="*/ 835195 w 5283866"/>
              <a:gd name="connsiteY53" fmla="*/ 3513373 h 4210442"/>
              <a:gd name="connsiteX54" fmla="*/ 743375 w 5283866"/>
              <a:gd name="connsiteY54" fmla="*/ 3468427 h 4210442"/>
              <a:gd name="connsiteX55" fmla="*/ 583175 w 5283866"/>
              <a:gd name="connsiteY55" fmla="*/ 3371370 h 4210442"/>
              <a:gd name="connsiteX56" fmla="*/ 641906 w 5283866"/>
              <a:gd name="connsiteY56" fmla="*/ 3349311 h 4210442"/>
              <a:gd name="connsiteX57" fmla="*/ 810930 w 5283866"/>
              <a:gd name="connsiteY57" fmla="*/ 3408042 h 4210442"/>
              <a:gd name="connsiteX58" fmla="*/ 933908 w 5283866"/>
              <a:gd name="connsiteY58" fmla="*/ 3423758 h 4210442"/>
              <a:gd name="connsiteX59" fmla="*/ 760747 w 5283866"/>
              <a:gd name="connsiteY59" fmla="*/ 3321187 h 4210442"/>
              <a:gd name="connsiteX60" fmla="*/ 593101 w 5283866"/>
              <a:gd name="connsiteY60" fmla="*/ 3187731 h 4210442"/>
              <a:gd name="connsiteX61" fmla="*/ 722419 w 5283866"/>
              <a:gd name="connsiteY61" fmla="*/ 3213374 h 4210442"/>
              <a:gd name="connsiteX62" fmla="*/ 727934 w 5283866"/>
              <a:gd name="connsiteY62" fmla="*/ 3195451 h 4210442"/>
              <a:gd name="connsiteX63" fmla="*/ 615987 w 5283866"/>
              <a:gd name="connsiteY63" fmla="*/ 3036630 h 4210442"/>
              <a:gd name="connsiteX64" fmla="*/ 560564 w 5283866"/>
              <a:gd name="connsiteY64" fmla="*/ 2972660 h 4210442"/>
              <a:gd name="connsiteX65" fmla="*/ 311302 w 5283866"/>
              <a:gd name="connsiteY65" fmla="*/ 2779924 h 4210442"/>
              <a:gd name="connsiteX66" fmla="*/ 547882 w 5283866"/>
              <a:gd name="connsiteY66" fmla="*/ 2865952 h 4210442"/>
              <a:gd name="connsiteX67" fmla="*/ 303582 w 5283866"/>
              <a:gd name="connsiteY67" fmla="*/ 2678453 h 4210442"/>
              <a:gd name="connsiteX68" fmla="*/ 185016 w 5283866"/>
              <a:gd name="connsiteY68" fmla="*/ 2609244 h 4210442"/>
              <a:gd name="connsiteX69" fmla="*/ 154963 w 5283866"/>
              <a:gd name="connsiteY69" fmla="*/ 2568435 h 4210442"/>
              <a:gd name="connsiteX70" fmla="*/ 207627 w 5283866"/>
              <a:gd name="connsiteY70" fmla="*/ 2559612 h 4210442"/>
              <a:gd name="connsiteX71" fmla="*/ 369207 w 5283866"/>
              <a:gd name="connsiteY71" fmla="*/ 2575330 h 4210442"/>
              <a:gd name="connsiteX72" fmla="*/ 169852 w 5283866"/>
              <a:gd name="connsiteY72" fmla="*/ 2449319 h 4210442"/>
              <a:gd name="connsiteX73" fmla="*/ 319299 w 5283866"/>
              <a:gd name="connsiteY73" fmla="*/ 2468619 h 4210442"/>
              <a:gd name="connsiteX74" fmla="*/ 362313 w 5283866"/>
              <a:gd name="connsiteY74" fmla="*/ 2418988 h 4210442"/>
              <a:gd name="connsiteX75" fmla="*/ 431798 w 5283866"/>
              <a:gd name="connsiteY75" fmla="*/ 2338750 h 4210442"/>
              <a:gd name="connsiteX76" fmla="*/ 479775 w 5283866"/>
              <a:gd name="connsiteY76" fmla="*/ 2294082 h 4210442"/>
              <a:gd name="connsiteX77" fmla="*/ 499903 w 5283866"/>
              <a:gd name="connsiteY77" fmla="*/ 2153458 h 4210442"/>
              <a:gd name="connsiteX78" fmla="*/ 458544 w 5283866"/>
              <a:gd name="connsiteY78" fmla="*/ 1999599 h 4210442"/>
              <a:gd name="connsiteX79" fmla="*/ 346596 w 5283866"/>
              <a:gd name="connsiteY79" fmla="*/ 1921843 h 4210442"/>
              <a:gd name="connsiteX80" fmla="*/ 378857 w 5283866"/>
              <a:gd name="connsiteY80" fmla="*/ 1834435 h 4210442"/>
              <a:gd name="connsiteX81" fmla="*/ 617091 w 5283866"/>
              <a:gd name="connsiteY81" fmla="*/ 1887376 h 4210442"/>
              <a:gd name="connsiteX82" fmla="*/ 260568 w 5283866"/>
              <a:gd name="connsiteY82" fmla="*/ 1679198 h 4210442"/>
              <a:gd name="connsiteX83" fmla="*/ 320402 w 5283866"/>
              <a:gd name="connsiteY83" fmla="*/ 1668720 h 4210442"/>
              <a:gd name="connsiteX84" fmla="*/ 317920 w 5283866"/>
              <a:gd name="connsiteY84" fmla="*/ 1652452 h 4210442"/>
              <a:gd name="connsiteX85" fmla="*/ 321779 w 5283866"/>
              <a:gd name="connsiteY85" fmla="*/ 1552359 h 4210442"/>
              <a:gd name="connsiteX86" fmla="*/ 331707 w 5283866"/>
              <a:gd name="connsiteY86" fmla="*/ 1506313 h 4210442"/>
              <a:gd name="connsiteX87" fmla="*/ 315990 w 5283866"/>
              <a:gd name="connsiteY87" fmla="*/ 1453371 h 4210442"/>
              <a:gd name="connsiteX88" fmla="*/ 583450 w 5283866"/>
              <a:gd name="connsiteY88" fmla="*/ 1474052 h 4210442"/>
              <a:gd name="connsiteX89" fmla="*/ 699809 w 5283866"/>
              <a:gd name="connsiteY89" fmla="*/ 1461919 h 4210442"/>
              <a:gd name="connsiteX90" fmla="*/ 902750 w 5283866"/>
              <a:gd name="connsiteY90" fmla="*/ 1458612 h 4210442"/>
              <a:gd name="connsiteX91" fmla="*/ 996774 w 5283866"/>
              <a:gd name="connsiteY91" fmla="*/ 1468814 h 4210442"/>
              <a:gd name="connsiteX92" fmla="*/ 1077012 w 5283866"/>
              <a:gd name="connsiteY92" fmla="*/ 1455578 h 4210442"/>
              <a:gd name="connsiteX93" fmla="*/ 1000083 w 5283866"/>
              <a:gd name="connsiteY93" fmla="*/ 1393262 h 4210442"/>
              <a:gd name="connsiteX94" fmla="*/ 891720 w 5283866"/>
              <a:gd name="connsiteY94" fmla="*/ 1394089 h 4210442"/>
              <a:gd name="connsiteX95" fmla="*/ 814515 w 5283866"/>
              <a:gd name="connsiteY95" fmla="*/ 1353557 h 4210442"/>
              <a:gd name="connsiteX96" fmla="*/ 740895 w 5283866"/>
              <a:gd name="connsiteY96" fmla="*/ 1280211 h 4210442"/>
              <a:gd name="connsiteX97" fmla="*/ 481154 w 5283866"/>
              <a:gd name="connsiteY97" fmla="*/ 1163301 h 4210442"/>
              <a:gd name="connsiteX98" fmla="*/ 433728 w 5283866"/>
              <a:gd name="connsiteY98" fmla="*/ 1118909 h 4210442"/>
              <a:gd name="connsiteX99" fmla="*/ 1176276 w 5283866"/>
              <a:gd name="connsiteY99" fmla="*/ 1288484 h 4210442"/>
              <a:gd name="connsiteX100" fmla="*/ 946867 w 5283866"/>
              <a:gd name="connsiteY100" fmla="*/ 1217344 h 4210442"/>
              <a:gd name="connsiteX101" fmla="*/ 1102104 w 5283866"/>
              <a:gd name="connsiteY101" fmla="*/ 1230304 h 4210442"/>
              <a:gd name="connsiteX102" fmla="*/ 1188133 w 5283866"/>
              <a:gd name="connsiteY102" fmla="*/ 1182603 h 4210442"/>
              <a:gd name="connsiteX103" fmla="*/ 1187030 w 5283866"/>
              <a:gd name="connsiteY103" fmla="*/ 1169092 h 4210442"/>
              <a:gd name="connsiteX104" fmla="*/ 1123887 w 5283866"/>
              <a:gd name="connsiteY104" fmla="*/ 1124698 h 4210442"/>
              <a:gd name="connsiteX105" fmla="*/ 1086938 w 5283866"/>
              <a:gd name="connsiteY105" fmla="*/ 1096023 h 4210442"/>
              <a:gd name="connsiteX106" fmla="*/ 985744 w 5283866"/>
              <a:gd name="connsiteY106" fmla="*/ 992622 h 4210442"/>
              <a:gd name="connsiteX107" fmla="*/ 1057987 w 5283866"/>
              <a:gd name="connsiteY107" fmla="*/ 981594 h 4210442"/>
              <a:gd name="connsiteX108" fmla="*/ 1084733 w 5283866"/>
              <a:gd name="connsiteY108" fmla="*/ 960086 h 4210442"/>
              <a:gd name="connsiteX109" fmla="*/ 1064605 w 5283866"/>
              <a:gd name="connsiteY109" fmla="*/ 929756 h 4210442"/>
              <a:gd name="connsiteX110" fmla="*/ 840985 w 5283866"/>
              <a:gd name="connsiteY110" fmla="*/ 836558 h 4210442"/>
              <a:gd name="connsiteX111" fmla="*/ 823615 w 5283866"/>
              <a:gd name="connsiteY111" fmla="*/ 764315 h 4210442"/>
              <a:gd name="connsiteX112" fmla="*/ 865526 w 5283866"/>
              <a:gd name="connsiteY112" fmla="*/ 753562 h 4210442"/>
              <a:gd name="connsiteX113" fmla="*/ 914331 w 5283866"/>
              <a:gd name="connsiteY113" fmla="*/ 758525 h 4210442"/>
              <a:gd name="connsiteX114" fmla="*/ 875452 w 5283866"/>
              <a:gd name="connsiteY114" fmla="*/ 701724 h 4210442"/>
              <a:gd name="connsiteX115" fmla="*/ 717181 w 5283866"/>
              <a:gd name="connsiteY115" fmla="*/ 644371 h 4210442"/>
              <a:gd name="connsiteX116" fmla="*/ 755783 w 5283866"/>
              <a:gd name="connsiteY116" fmla="*/ 591707 h 4210442"/>
              <a:gd name="connsiteX117" fmla="*/ 0 w 5283866"/>
              <a:gd name="connsiteY117" fmla="*/ 352370 h 4210442"/>
              <a:gd name="connsiteX118" fmla="*/ 135937 w 5283866"/>
              <a:gd name="connsiteY118" fmla="*/ 349889 h 4210442"/>
              <a:gd name="connsiteX119" fmla="*/ 421595 w 5283866"/>
              <a:gd name="connsiteY119" fmla="*/ 385458 h 4210442"/>
              <a:gd name="connsiteX120" fmla="*/ 564424 w 5283866"/>
              <a:gd name="connsiteY120" fmla="*/ 379393 h 4210442"/>
              <a:gd name="connsiteX121" fmla="*/ 698432 w 5283866"/>
              <a:gd name="connsiteY121" fmla="*/ 398694 h 4210442"/>
              <a:gd name="connsiteX122" fmla="*/ 815067 w 5283866"/>
              <a:gd name="connsiteY122" fmla="*/ 398694 h 4210442"/>
              <a:gd name="connsiteX123" fmla="*/ 705876 w 5283866"/>
              <a:gd name="connsiteY123" fmla="*/ 370568 h 4210442"/>
              <a:gd name="connsiteX124" fmla="*/ 775360 w 5283866"/>
              <a:gd name="connsiteY124" fmla="*/ 345477 h 4210442"/>
              <a:gd name="connsiteX125" fmla="*/ 787493 w 5283866"/>
              <a:gd name="connsiteY125" fmla="*/ 315146 h 4210442"/>
              <a:gd name="connsiteX126" fmla="*/ 819202 w 5283866"/>
              <a:gd name="connsiteY126" fmla="*/ 291709 h 4210442"/>
              <a:gd name="connsiteX127" fmla="*/ 998705 w 5283866"/>
              <a:gd name="connsiteY127" fmla="*/ 303291 h 4210442"/>
              <a:gd name="connsiteX128" fmla="*/ 880139 w 5283866"/>
              <a:gd name="connsiteY128" fmla="*/ 206783 h 4210442"/>
              <a:gd name="connsiteX129" fmla="*/ 804037 w 5283866"/>
              <a:gd name="connsiteY129" fmla="*/ 190790 h 4210442"/>
              <a:gd name="connsiteX130" fmla="*/ 786666 w 5283866"/>
              <a:gd name="connsiteY130" fmla="*/ 149707 h 4210442"/>
              <a:gd name="connsiteX131" fmla="*/ 821960 w 5283866"/>
              <a:gd name="connsiteY131" fmla="*/ 140884 h 4210442"/>
              <a:gd name="connsiteX132" fmla="*/ 997325 w 5283866"/>
              <a:gd name="connsiteY132" fmla="*/ 174800 h 4210442"/>
              <a:gd name="connsiteX133" fmla="*/ 1026829 w 5283866"/>
              <a:gd name="connsiteY133" fmla="*/ 161287 h 4210442"/>
              <a:gd name="connsiteX134" fmla="*/ 696777 w 5283866"/>
              <a:gd name="connsiteY134" fmla="*/ 73604 h 4210442"/>
              <a:gd name="connsiteX135" fmla="*/ 701741 w 5283866"/>
              <a:gd name="connsiteY135" fmla="*/ 50444 h 4210442"/>
              <a:gd name="connsiteX136" fmla="*/ 992362 w 5283866"/>
              <a:gd name="connsiteY136" fmla="*/ 86289 h 4210442"/>
              <a:gd name="connsiteX137" fmla="*/ 806519 w 5283866"/>
              <a:gd name="connsiteY137" fmla="*/ 18183 h 4210442"/>
              <a:gd name="connsiteX138" fmla="*/ 839883 w 5283866"/>
              <a:gd name="connsiteY138" fmla="*/ 18 h 42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F694B348-2054-757E-698A-EE5282CBD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5346" y="2766817"/>
            <a:ext cx="2751667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29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8D8703-9EB7-42BC-86DE-8F2C26612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lorful thanks sign on a black background&#10;&#10;Description automatically generated">
            <a:extLst>
              <a:ext uri="{FF2B5EF4-FFF2-40B4-BE49-F238E27FC236}">
                <a16:creationId xmlns:a16="http://schemas.microsoft.com/office/drawing/2014/main" id="{5B1DB860-01B2-C291-038F-D31F4566B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939" r="2" b="2"/>
          <a:stretch/>
        </p:blipFill>
        <p:spPr>
          <a:xfrm>
            <a:off x="3904292" y="483187"/>
            <a:ext cx="7450687" cy="3406460"/>
          </a:xfrm>
          <a:custGeom>
            <a:avLst/>
            <a:gdLst/>
            <a:ahLst/>
            <a:cxnLst/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FB4FB7-C00D-FFA7-BD8B-3385A615A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422"/>
            <a:ext cx="6810944" cy="1754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Thumbs up, please !</a:t>
            </a:r>
          </a:p>
        </p:txBody>
      </p:sp>
    </p:spTree>
    <p:extLst>
      <p:ext uri="{BB962C8B-B14F-4D97-AF65-F5344CB8AC3E}">
        <p14:creationId xmlns:p14="http://schemas.microsoft.com/office/powerpoint/2010/main" val="236306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D22FA1E-E02A-4FC5-BBA6-577D6DA0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AD9765-04DE-47E5-9D31-2A9689C12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37">
            <a:extLst>
              <a:ext uri="{FF2B5EF4-FFF2-40B4-BE49-F238E27FC236}">
                <a16:creationId xmlns:a16="http://schemas.microsoft.com/office/drawing/2014/main" id="{05D27520-F270-4F3D-A46E-76A337B6E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5529 w 12192000"/>
              <a:gd name="connsiteY0" fmla="*/ 4323896 h 6858000"/>
              <a:gd name="connsiteX1" fmla="*/ 6295588 w 12192000"/>
              <a:gd name="connsiteY1" fmla="*/ 4367579 h 6858000"/>
              <a:gd name="connsiteX2" fmla="*/ 6219229 w 12192000"/>
              <a:gd name="connsiteY2" fmla="*/ 4436818 h 6858000"/>
              <a:gd name="connsiteX3" fmla="*/ 6065687 w 12192000"/>
              <a:gd name="connsiteY3" fmla="*/ 4637204 h 6858000"/>
              <a:gd name="connsiteX4" fmla="*/ 5727387 w 12192000"/>
              <a:gd name="connsiteY4" fmla="*/ 5460076 h 6858000"/>
              <a:gd name="connsiteX5" fmla="*/ 5620972 w 12192000"/>
              <a:gd name="connsiteY5" fmla="*/ 5725836 h 6858000"/>
              <a:gd name="connsiteX6" fmla="*/ 5707795 w 12192000"/>
              <a:gd name="connsiteY6" fmla="*/ 5790089 h 6858000"/>
              <a:gd name="connsiteX7" fmla="*/ 5554627 w 12192000"/>
              <a:gd name="connsiteY7" fmla="*/ 6078873 h 6858000"/>
              <a:gd name="connsiteX8" fmla="*/ 5373489 w 12192000"/>
              <a:gd name="connsiteY8" fmla="*/ 6402408 h 6858000"/>
              <a:gd name="connsiteX9" fmla="*/ 5099999 w 12192000"/>
              <a:gd name="connsiteY9" fmla="*/ 6827527 h 6858000"/>
              <a:gd name="connsiteX10" fmla="*/ 5078133 w 12192000"/>
              <a:gd name="connsiteY10" fmla="*/ 6857998 h 6858000"/>
              <a:gd name="connsiteX11" fmla="*/ 9179960 w 12192000"/>
              <a:gd name="connsiteY11" fmla="*/ 6857998 h 6858000"/>
              <a:gd name="connsiteX12" fmla="*/ 9179960 w 12192000"/>
              <a:gd name="connsiteY12" fmla="*/ 4323896 h 6858000"/>
              <a:gd name="connsiteX13" fmla="*/ 0 w 12192000"/>
              <a:gd name="connsiteY13" fmla="*/ 0 h 6858000"/>
              <a:gd name="connsiteX14" fmla="*/ 5872711 w 12192000"/>
              <a:gd name="connsiteY14" fmla="*/ 0 h 6858000"/>
              <a:gd name="connsiteX15" fmla="*/ 5885421 w 12192000"/>
              <a:gd name="connsiteY15" fmla="*/ 20207 h 6858000"/>
              <a:gd name="connsiteX16" fmla="*/ 5925300 w 12192000"/>
              <a:gd name="connsiteY16" fmla="*/ 48911 h 6858000"/>
              <a:gd name="connsiteX17" fmla="*/ 5940039 w 12192000"/>
              <a:gd name="connsiteY17" fmla="*/ 101212 h 6858000"/>
              <a:gd name="connsiteX18" fmla="*/ 5969942 w 12192000"/>
              <a:gd name="connsiteY18" fmla="*/ 311282 h 6858000"/>
              <a:gd name="connsiteX19" fmla="*/ 5961238 w 12192000"/>
              <a:gd name="connsiteY19" fmla="*/ 357643 h 6858000"/>
              <a:gd name="connsiteX20" fmla="*/ 5917195 w 12192000"/>
              <a:gd name="connsiteY20" fmla="*/ 420369 h 6858000"/>
              <a:gd name="connsiteX21" fmla="*/ 5882753 w 12192000"/>
              <a:gd name="connsiteY21" fmla="*/ 556832 h 6858000"/>
              <a:gd name="connsiteX22" fmla="*/ 5814490 w 12192000"/>
              <a:gd name="connsiteY22" fmla="*/ 757416 h 6858000"/>
              <a:gd name="connsiteX23" fmla="*/ 5780064 w 12192000"/>
              <a:gd name="connsiteY23" fmla="*/ 817804 h 6858000"/>
              <a:gd name="connsiteX24" fmla="*/ 5808232 w 12192000"/>
              <a:gd name="connsiteY24" fmla="*/ 850533 h 6858000"/>
              <a:gd name="connsiteX25" fmla="*/ 5906473 w 12192000"/>
              <a:gd name="connsiteY25" fmla="*/ 1076571 h 6858000"/>
              <a:gd name="connsiteX26" fmla="*/ 5778623 w 12192000"/>
              <a:gd name="connsiteY26" fmla="*/ 1369280 h 6858000"/>
              <a:gd name="connsiteX27" fmla="*/ 5710841 w 12192000"/>
              <a:gd name="connsiteY27" fmla="*/ 1462628 h 6858000"/>
              <a:gd name="connsiteX28" fmla="*/ 5846774 w 12192000"/>
              <a:gd name="connsiteY28" fmla="*/ 1455933 h 6858000"/>
              <a:gd name="connsiteX29" fmla="*/ 5897329 w 12192000"/>
              <a:gd name="connsiteY29" fmla="*/ 1553073 h 6858000"/>
              <a:gd name="connsiteX30" fmla="*/ 5919735 w 12192000"/>
              <a:gd name="connsiteY30" fmla="*/ 1602736 h 6858000"/>
              <a:gd name="connsiteX31" fmla="*/ 6057874 w 12192000"/>
              <a:gd name="connsiteY31" fmla="*/ 1910648 h 6858000"/>
              <a:gd name="connsiteX32" fmla="*/ 6039719 w 12192000"/>
              <a:gd name="connsiteY32" fmla="*/ 2010547 h 6858000"/>
              <a:gd name="connsiteX33" fmla="*/ 5841713 w 12192000"/>
              <a:gd name="connsiteY33" fmla="*/ 2520599 h 6858000"/>
              <a:gd name="connsiteX34" fmla="*/ 6071734 w 12192000"/>
              <a:gd name="connsiteY34" fmla="*/ 2593468 h 6858000"/>
              <a:gd name="connsiteX35" fmla="*/ 6092050 w 12192000"/>
              <a:gd name="connsiteY35" fmla="*/ 2806646 h 6858000"/>
              <a:gd name="connsiteX36" fmla="*/ 6215122 w 12192000"/>
              <a:gd name="connsiteY36" fmla="*/ 3021197 h 6858000"/>
              <a:gd name="connsiteX37" fmla="*/ 6338100 w 12192000"/>
              <a:gd name="connsiteY37" fmla="*/ 3178087 h 6858000"/>
              <a:gd name="connsiteX38" fmla="*/ 6343927 w 12192000"/>
              <a:gd name="connsiteY38" fmla="*/ 3194685 h 6858000"/>
              <a:gd name="connsiteX39" fmla="*/ 6343850 w 12192000"/>
              <a:gd name="connsiteY39" fmla="*/ 3201174 h 6858000"/>
              <a:gd name="connsiteX40" fmla="*/ 6366375 w 12192000"/>
              <a:gd name="connsiteY40" fmla="*/ 3271251 h 6858000"/>
              <a:gd name="connsiteX41" fmla="*/ 6369430 w 12192000"/>
              <a:gd name="connsiteY41" fmla="*/ 3276240 h 6858000"/>
              <a:gd name="connsiteX42" fmla="*/ 6392405 w 12192000"/>
              <a:gd name="connsiteY42" fmla="*/ 3360437 h 6858000"/>
              <a:gd name="connsiteX43" fmla="*/ 6397993 w 12192000"/>
              <a:gd name="connsiteY43" fmla="*/ 3390203 h 6858000"/>
              <a:gd name="connsiteX44" fmla="*/ 6394652 w 12192000"/>
              <a:gd name="connsiteY44" fmla="*/ 3402205 h 6858000"/>
              <a:gd name="connsiteX45" fmla="*/ 6366662 w 12192000"/>
              <a:gd name="connsiteY45" fmla="*/ 3442044 h 6858000"/>
              <a:gd name="connsiteX46" fmla="*/ 6320915 w 12192000"/>
              <a:gd name="connsiteY46" fmla="*/ 3701547 h 6858000"/>
              <a:gd name="connsiteX47" fmla="*/ 6364618 w 12192000"/>
              <a:gd name="connsiteY47" fmla="*/ 3743844 h 6858000"/>
              <a:gd name="connsiteX48" fmla="*/ 6370409 w 12192000"/>
              <a:gd name="connsiteY48" fmla="*/ 3754454 h 6858000"/>
              <a:gd name="connsiteX49" fmla="*/ 6373773 w 12192000"/>
              <a:gd name="connsiteY49" fmla="*/ 3768237 h 6858000"/>
              <a:gd name="connsiteX50" fmla="*/ 6375298 w 12192000"/>
              <a:gd name="connsiteY50" fmla="*/ 3796540 h 6858000"/>
              <a:gd name="connsiteX51" fmla="*/ 6253487 w 12192000"/>
              <a:gd name="connsiteY51" fmla="*/ 3856948 h 6858000"/>
              <a:gd name="connsiteX52" fmla="*/ 6385416 w 12192000"/>
              <a:gd name="connsiteY52" fmla="*/ 4014409 h 6858000"/>
              <a:gd name="connsiteX53" fmla="*/ 6374795 w 12192000"/>
              <a:gd name="connsiteY53" fmla="*/ 4038554 h 6858000"/>
              <a:gd name="connsiteX54" fmla="*/ 6351015 w 12192000"/>
              <a:gd name="connsiteY54" fmla="*/ 4150489 h 6858000"/>
              <a:gd name="connsiteX55" fmla="*/ 6340821 w 12192000"/>
              <a:gd name="connsiteY55" fmla="*/ 4212706 h 6858000"/>
              <a:gd name="connsiteX56" fmla="*/ 12191999 w 12192000"/>
              <a:gd name="connsiteY56" fmla="*/ 4212706 h 6858000"/>
              <a:gd name="connsiteX57" fmla="*/ 12191999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12191999 w 12192000"/>
              <a:gd name="connsiteY60" fmla="*/ 6858000 h 6858000"/>
              <a:gd name="connsiteX61" fmla="*/ 12191999 w 12192000"/>
              <a:gd name="connsiteY61" fmla="*/ 4323902 h 6858000"/>
              <a:gd name="connsiteX62" fmla="*/ 9307672 w 12192000"/>
              <a:gd name="connsiteY62" fmla="*/ 4323902 h 6858000"/>
              <a:gd name="connsiteX63" fmla="*/ 9307672 w 12192000"/>
              <a:gd name="connsiteY63" fmla="*/ 6858000 h 6858000"/>
              <a:gd name="connsiteX64" fmla="*/ 0 w 12192000"/>
              <a:gd name="connsiteY6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6858000">
                <a:moveTo>
                  <a:pt x="6315529" y="4323896"/>
                </a:moveTo>
                <a:lnTo>
                  <a:pt x="6295588" y="4367579"/>
                </a:lnTo>
                <a:cubicBezTo>
                  <a:pt x="6278024" y="4397022"/>
                  <a:pt x="6253813" y="4421099"/>
                  <a:pt x="6219229" y="4436818"/>
                </a:cubicBezTo>
                <a:cubicBezTo>
                  <a:pt x="6148079" y="4469666"/>
                  <a:pt x="6116436" y="4572066"/>
                  <a:pt x="6065687" y="4637204"/>
                </a:cubicBezTo>
                <a:cubicBezTo>
                  <a:pt x="5888713" y="4862696"/>
                  <a:pt x="5773979" y="5125824"/>
                  <a:pt x="5727387" y="5460076"/>
                </a:cubicBezTo>
                <a:cubicBezTo>
                  <a:pt x="5714326" y="5552523"/>
                  <a:pt x="5656974" y="5638673"/>
                  <a:pt x="5620972" y="5725836"/>
                </a:cubicBezTo>
                <a:cubicBezTo>
                  <a:pt x="5641553" y="5779043"/>
                  <a:pt x="5738619" y="5631221"/>
                  <a:pt x="5707795" y="5790089"/>
                </a:cubicBezTo>
                <a:cubicBezTo>
                  <a:pt x="5684453" y="5909876"/>
                  <a:pt x="5617437" y="5996827"/>
                  <a:pt x="5554627" y="6078873"/>
                </a:cubicBezTo>
                <a:cubicBezTo>
                  <a:pt x="5482491" y="6172498"/>
                  <a:pt x="5402203" y="6253366"/>
                  <a:pt x="5373489" y="6402408"/>
                </a:cubicBezTo>
                <a:cubicBezTo>
                  <a:pt x="5371924" y="6410357"/>
                  <a:pt x="5276557" y="6577417"/>
                  <a:pt x="5099999" y="6827527"/>
                </a:cubicBezTo>
                <a:lnTo>
                  <a:pt x="5078133" y="6857998"/>
                </a:lnTo>
                <a:lnTo>
                  <a:pt x="9179960" y="6857998"/>
                </a:lnTo>
                <a:lnTo>
                  <a:pt x="9179960" y="4323896"/>
                </a:lnTo>
                <a:close/>
                <a:moveTo>
                  <a:pt x="0" y="0"/>
                </a:moveTo>
                <a:lnTo>
                  <a:pt x="5872711" y="0"/>
                </a:lnTo>
                <a:lnTo>
                  <a:pt x="5885421" y="20207"/>
                </a:lnTo>
                <a:cubicBezTo>
                  <a:pt x="5896481" y="32882"/>
                  <a:pt x="5909484" y="42864"/>
                  <a:pt x="5925300" y="48911"/>
                </a:cubicBezTo>
                <a:cubicBezTo>
                  <a:pt x="5940498" y="54526"/>
                  <a:pt x="5945509" y="75042"/>
                  <a:pt x="5940039" y="101212"/>
                </a:cubicBezTo>
                <a:cubicBezTo>
                  <a:pt x="5921950" y="187894"/>
                  <a:pt x="5936667" y="254951"/>
                  <a:pt x="5969942" y="311282"/>
                </a:cubicBezTo>
                <a:cubicBezTo>
                  <a:pt x="5981709" y="330926"/>
                  <a:pt x="5977292" y="344422"/>
                  <a:pt x="5961238" y="357643"/>
                </a:cubicBezTo>
                <a:cubicBezTo>
                  <a:pt x="5942802" y="372223"/>
                  <a:pt x="5928461" y="393565"/>
                  <a:pt x="5917195" y="420369"/>
                </a:cubicBezTo>
                <a:cubicBezTo>
                  <a:pt x="5898701" y="463685"/>
                  <a:pt x="5889992" y="510050"/>
                  <a:pt x="5882753" y="556832"/>
                </a:cubicBezTo>
                <a:cubicBezTo>
                  <a:pt x="5871511" y="630206"/>
                  <a:pt x="5858246" y="700969"/>
                  <a:pt x="5814490" y="757416"/>
                </a:cubicBezTo>
                <a:cubicBezTo>
                  <a:pt x="5801465" y="774559"/>
                  <a:pt x="5791019" y="796511"/>
                  <a:pt x="5780064" y="817804"/>
                </a:cubicBezTo>
                <a:cubicBezTo>
                  <a:pt x="5783558" y="836359"/>
                  <a:pt x="5792196" y="849005"/>
                  <a:pt x="5808232" y="850533"/>
                </a:cubicBezTo>
                <a:cubicBezTo>
                  <a:pt x="5910296" y="860624"/>
                  <a:pt x="5905771" y="962632"/>
                  <a:pt x="5906473" y="1076571"/>
                </a:cubicBezTo>
                <a:cubicBezTo>
                  <a:pt x="5907545" y="1217584"/>
                  <a:pt x="5849973" y="1296799"/>
                  <a:pt x="5778623" y="1369280"/>
                </a:cubicBezTo>
                <a:cubicBezTo>
                  <a:pt x="5754207" y="1393852"/>
                  <a:pt x="5718605" y="1401742"/>
                  <a:pt x="5710841" y="1462628"/>
                </a:cubicBezTo>
                <a:cubicBezTo>
                  <a:pt x="5753463" y="1508141"/>
                  <a:pt x="5802053" y="1451295"/>
                  <a:pt x="5846774" y="1455933"/>
                </a:cubicBezTo>
                <a:cubicBezTo>
                  <a:pt x="5883727" y="1460129"/>
                  <a:pt x="5943609" y="1438568"/>
                  <a:pt x="5897329" y="1553073"/>
                </a:cubicBezTo>
                <a:cubicBezTo>
                  <a:pt x="5883856" y="1586627"/>
                  <a:pt x="5901366" y="1604100"/>
                  <a:pt x="5919735" y="1602736"/>
                </a:cubicBezTo>
                <a:cubicBezTo>
                  <a:pt x="6068526" y="1589022"/>
                  <a:pt x="6006837" y="1813624"/>
                  <a:pt x="6057874" y="1910648"/>
                </a:cubicBezTo>
                <a:cubicBezTo>
                  <a:pt x="6072264" y="1936644"/>
                  <a:pt x="6059978" y="1992417"/>
                  <a:pt x="6039719" y="2010547"/>
                </a:cubicBezTo>
                <a:cubicBezTo>
                  <a:pt x="5911143" y="2127229"/>
                  <a:pt x="5899692" y="2331836"/>
                  <a:pt x="5841713" y="2520599"/>
                </a:cubicBezTo>
                <a:cubicBezTo>
                  <a:pt x="5912636" y="2572423"/>
                  <a:pt x="5995799" y="2566926"/>
                  <a:pt x="6071734" y="2593468"/>
                </a:cubicBezTo>
                <a:cubicBezTo>
                  <a:pt x="6150607" y="2620843"/>
                  <a:pt x="6151703" y="2655507"/>
                  <a:pt x="6092050" y="2806646"/>
                </a:cubicBezTo>
                <a:cubicBezTo>
                  <a:pt x="6259331" y="2795420"/>
                  <a:pt x="6259331" y="2795420"/>
                  <a:pt x="6215122" y="3021197"/>
                </a:cubicBezTo>
                <a:cubicBezTo>
                  <a:pt x="6259035" y="3016573"/>
                  <a:pt x="6302431" y="3085300"/>
                  <a:pt x="6338100" y="3178087"/>
                </a:cubicBezTo>
                <a:lnTo>
                  <a:pt x="6343927" y="3194685"/>
                </a:lnTo>
                <a:lnTo>
                  <a:pt x="6343850" y="3201174"/>
                </a:lnTo>
                <a:cubicBezTo>
                  <a:pt x="6346866" y="3232770"/>
                  <a:pt x="6355995" y="3253323"/>
                  <a:pt x="6366375" y="3271251"/>
                </a:cubicBezTo>
                <a:lnTo>
                  <a:pt x="6369430" y="3276240"/>
                </a:lnTo>
                <a:lnTo>
                  <a:pt x="6392405" y="3360437"/>
                </a:lnTo>
                <a:lnTo>
                  <a:pt x="6397993" y="3390203"/>
                </a:lnTo>
                <a:lnTo>
                  <a:pt x="6394652" y="3402205"/>
                </a:lnTo>
                <a:cubicBezTo>
                  <a:pt x="6388505" y="3414621"/>
                  <a:pt x="6379344" y="3427747"/>
                  <a:pt x="6366662" y="3442044"/>
                </a:cubicBezTo>
                <a:cubicBezTo>
                  <a:pt x="6239481" y="3584662"/>
                  <a:pt x="6224938" y="3605480"/>
                  <a:pt x="6320915" y="3701547"/>
                </a:cubicBezTo>
                <a:lnTo>
                  <a:pt x="6364618" y="3743844"/>
                </a:lnTo>
                <a:lnTo>
                  <a:pt x="6370409" y="3754454"/>
                </a:lnTo>
                <a:lnTo>
                  <a:pt x="6373773" y="3768237"/>
                </a:lnTo>
                <a:cubicBezTo>
                  <a:pt x="6374277" y="3777528"/>
                  <a:pt x="6374207" y="3788146"/>
                  <a:pt x="6375298" y="3796540"/>
                </a:cubicBezTo>
                <a:cubicBezTo>
                  <a:pt x="6339717" y="3831045"/>
                  <a:pt x="6294642" y="3774365"/>
                  <a:pt x="6253487" y="3856948"/>
                </a:cubicBezTo>
                <a:lnTo>
                  <a:pt x="6385416" y="4014409"/>
                </a:lnTo>
                <a:lnTo>
                  <a:pt x="6374795" y="4038554"/>
                </a:lnTo>
                <a:cubicBezTo>
                  <a:pt x="6363579" y="4073249"/>
                  <a:pt x="6356895" y="4111559"/>
                  <a:pt x="6351015" y="4150489"/>
                </a:cubicBezTo>
                <a:lnTo>
                  <a:pt x="6340821" y="4212706"/>
                </a:lnTo>
                <a:lnTo>
                  <a:pt x="12191999" y="4212706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4323902"/>
                </a:lnTo>
                <a:lnTo>
                  <a:pt x="9307672" y="4323902"/>
                </a:lnTo>
                <a:lnTo>
                  <a:pt x="930767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D624A-2D1A-5BD4-B2EE-0A8BEC18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47949" cy="2137273"/>
          </a:xfrm>
        </p:spPr>
        <p:txBody>
          <a:bodyPr anchor="b">
            <a:normAutofit/>
          </a:bodyPr>
          <a:lstStyle/>
          <a:p>
            <a:r>
              <a:rPr lang="en-US" sz="4400" dirty="0"/>
              <a:t>Data Search 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4A8E-2C79-0067-E56E-D6C88994B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1785"/>
            <a:ext cx="4114800" cy="34951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TomTom not useful, only real time data (for free)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/>
              <a:t>TN TDOT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U.S. Department of Transportation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/>
              <a:t>Federal Highway Administration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A6A15-12DB-DD13-CC68-80E9A7613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09" y="1031368"/>
            <a:ext cx="4797354" cy="22667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24E25-7B37-A897-4F0D-A17AF269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33" y="4968398"/>
            <a:ext cx="2513506" cy="1018631"/>
          </a:xfrm>
          <a:prstGeom prst="rect">
            <a:avLst/>
          </a:prstGeo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4AA5B609-8984-609F-2B24-31B8905E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715" y="4653502"/>
            <a:ext cx="1330473" cy="16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6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8FD1E94-B12F-434F-8027-5DBEAC55A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BE17D-70E7-ADF9-9FA1-421F4EF25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TN TDOT – part 1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E88058D-8C46-4283-0123-8FD7B02B2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300660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170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8C3B3-2622-BC2F-B6E5-E876E2F06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 sz="2800" b="1" dirty="0"/>
              <a:t>TN TDOT – part 2</a:t>
            </a:r>
            <a:endParaRPr lang="en-US" sz="2800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B677A84-FBA7-6A25-C344-B439B23BF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We downloaded sixty  files with Data from 2018 to 2022, including: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/>
              <a:t>Fixed separation files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/>
              <a:t>CSV files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B8DB0-4623-43A7-63A8-BD70CDB36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81" b="51110"/>
          <a:stretch/>
        </p:blipFill>
        <p:spPr>
          <a:xfrm>
            <a:off x="4904316" y="-1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739D3-92A2-6979-E3FD-8610C15B3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00" b="26343"/>
          <a:stretch/>
        </p:blipFill>
        <p:spPr>
          <a:xfrm>
            <a:off x="4726728" y="3802958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66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86DD53A-F7BE-3671-F1DA-C0DD947DE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777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A0250-6E8C-86D5-9C46-5B4CCC69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We had to RECHECK the 60 files after a week of work ……. Because of results like this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0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Two telephones communicating">
            <a:extLst>
              <a:ext uri="{FF2B5EF4-FFF2-40B4-BE49-F238E27FC236}">
                <a16:creationId xmlns:a16="http://schemas.microsoft.com/office/drawing/2014/main" id="{84EEFC35-6BF4-20AD-9865-47AD699A3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4DFC5-A8C3-1E4A-298C-5DE68509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What did we do ?  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>
                <a:solidFill>
                  <a:schemeClr val="bg1"/>
                </a:solidFill>
              </a:rPr>
              <a:t>Talk to the experts in TN TDOT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7C5E88-391D-ABD8-AEA7-30F033D7723B}"/>
              </a:ext>
            </a:extLst>
          </p:cNvPr>
          <p:cNvSpPr txBox="1"/>
          <p:nvPr/>
        </p:nvSpPr>
        <p:spPr>
          <a:xfrm>
            <a:off x="2940909" y="4868562"/>
            <a:ext cx="8248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They clarified concepts and told us what was wrong …. And we started over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242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BC12-BF38-038B-51DD-F67EB15C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200400" cy="54313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8885D7"/>
                </a:solidFill>
              </a:rPr>
              <a:t>Nashville Traffic project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9CCBA8-989E-B4DA-9428-C73833DCB7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513269"/>
              </p:ext>
            </p:extLst>
          </p:nvPr>
        </p:nvGraphicFramePr>
        <p:xfrm>
          <a:off x="5550568" y="713312"/>
          <a:ext cx="5803231" cy="549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99953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3256</TotalTime>
  <Words>868</Words>
  <Application>Microsoft Macintosh PowerPoint</Application>
  <PresentationFormat>Widescreen</PresentationFormat>
  <Paragraphs>148</Paragraphs>
  <Slides>37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Century Gothic</vt:lpstr>
      <vt:lpstr>Courier New</vt:lpstr>
      <vt:lpstr>Elephant</vt:lpstr>
      <vt:lpstr>Wingdings</vt:lpstr>
      <vt:lpstr>BrushVTI</vt:lpstr>
      <vt:lpstr>Nashville Traffic</vt:lpstr>
      <vt:lpstr>Teamwork, planned step by step</vt:lpstr>
      <vt:lpstr>Nashville Traffic project steps</vt:lpstr>
      <vt:lpstr>Data Search  </vt:lpstr>
      <vt:lpstr>TN TDOT – part 1</vt:lpstr>
      <vt:lpstr>TN TDOT – part 2</vt:lpstr>
      <vt:lpstr>We had to RECHECK the 60 files after a week of work ……. Because of results like this</vt:lpstr>
      <vt:lpstr>What did we do ?   Talk to the experts in TN TDOT</vt:lpstr>
      <vt:lpstr>Nashville Traffic project steps</vt:lpstr>
      <vt:lpstr>What did we do ?</vt:lpstr>
      <vt:lpstr>Nashville Traffic project steps</vt:lpstr>
      <vt:lpstr>Davidson Yearly Traffic</vt:lpstr>
      <vt:lpstr>Davidson Monthly Traffic</vt:lpstr>
      <vt:lpstr>Davidson Daily Traffic</vt:lpstr>
      <vt:lpstr>The busiest and slowest segments of the day in 2018</vt:lpstr>
      <vt:lpstr>The busiest and slowest segments of the day in 2019</vt:lpstr>
      <vt:lpstr>The busiest and slowest segments of the day in 2020</vt:lpstr>
      <vt:lpstr>The busiest and slowest segments of the day in 2021</vt:lpstr>
      <vt:lpstr>The busiest and slowest segments of the day in 2022</vt:lpstr>
      <vt:lpstr>Nashville Traffic project steps</vt:lpstr>
      <vt:lpstr>What other factors affect Nashville traffic?</vt:lpstr>
      <vt:lpstr>A priori relevant variables search </vt:lpstr>
      <vt:lpstr>Motor Vehicle Accidents and Emergencies</vt:lpstr>
      <vt:lpstr>PowerPoint Presentation</vt:lpstr>
      <vt:lpstr>What’s The Trend  of Total  Nash-Crashes?</vt:lpstr>
      <vt:lpstr>Crashes by Day of Week for the last 5 years</vt:lpstr>
      <vt:lpstr>What about Nashville’s Population?</vt:lpstr>
      <vt:lpstr>The Population Keeps Rising</vt:lpstr>
      <vt:lpstr>Is There A Correlation Between Traffic and Accidents?</vt:lpstr>
      <vt:lpstr>What about a Correlation Between Traffic and Population?</vt:lpstr>
      <vt:lpstr>Nashville Traffic project steps</vt:lpstr>
      <vt:lpstr>Nashville’s Thursday traffic has indeed changed!</vt:lpstr>
      <vt:lpstr>NULL HYPOTHESIS</vt:lpstr>
      <vt:lpstr>Limitations 2023 data not available</vt:lpstr>
      <vt:lpstr>Follow Up Research</vt:lpstr>
      <vt:lpstr>Lessons learned in this project</vt:lpstr>
      <vt:lpstr>Thumbs up, please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Nashville Traffic</dc:title>
  <dc:creator>hugo troche</dc:creator>
  <cp:lastModifiedBy>hugo troche</cp:lastModifiedBy>
  <cp:revision>37</cp:revision>
  <dcterms:created xsi:type="dcterms:W3CDTF">2023-10-19T17:36:01Z</dcterms:created>
  <dcterms:modified xsi:type="dcterms:W3CDTF">2023-10-26T02:05:15Z</dcterms:modified>
</cp:coreProperties>
</file>